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8" r:id="rId4"/>
    <p:sldId id="259" r:id="rId5"/>
    <p:sldId id="260" r:id="rId6"/>
    <p:sldId id="317" r:id="rId7"/>
    <p:sldId id="263" r:id="rId8"/>
    <p:sldId id="264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268" r:id="rId17"/>
    <p:sldId id="269" r:id="rId18"/>
    <p:sldId id="318" r:id="rId19"/>
    <p:sldId id="319" r:id="rId20"/>
    <p:sldId id="320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5" r:id="rId29"/>
    <p:sldId id="316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F908C408-E768-4DBC-A5DF-5FD2FA16DA26}">
          <p14:sldIdLst>
            <p14:sldId id="256"/>
          </p14:sldIdLst>
        </p14:section>
        <p14:section name="ESTROFA I" id="{3EBC5F75-969A-4C1B-BAB5-D70C128156C5}">
          <p14:sldIdLst>
            <p14:sldId id="257"/>
            <p14:sldId id="258"/>
          </p14:sldIdLst>
        </p14:section>
        <p14:section name="ESTROFA II" id="{7AF23F73-ABE9-4D24-B283-08EA015AF6B2}">
          <p14:sldIdLst>
            <p14:sldId id="259"/>
            <p14:sldId id="260"/>
            <p14:sldId id="317"/>
          </p14:sldIdLst>
        </p14:section>
        <p14:section name="CORO" id="{973C1F0E-5E7E-4BA1-B2F0-909AFDCDE2B4}">
          <p14:sldIdLst>
            <p14:sldId id="263"/>
            <p14:sldId id="264"/>
            <p14:sldId id="299"/>
            <p14:sldId id="300"/>
            <p14:sldId id="301"/>
            <p14:sldId id="302"/>
            <p14:sldId id="303"/>
            <p14:sldId id="304"/>
            <p14:sldId id="305"/>
          </p14:sldIdLst>
        </p14:section>
        <p14:section name="ESTROFA III" id="{D6EA6F87-F1B1-47BB-BDCC-69B38AFE5C04}">
          <p14:sldIdLst>
            <p14:sldId id="268"/>
            <p14:sldId id="269"/>
          </p14:sldIdLst>
        </p14:section>
        <p14:section name="ESTROFA II" id="{FE2CCCF2-4169-41CE-933E-310B9677D739}">
          <p14:sldIdLst>
            <p14:sldId id="318"/>
            <p14:sldId id="319"/>
            <p14:sldId id="320"/>
          </p14:sldIdLst>
        </p14:section>
        <p14:section name="CORO" id="{644A0BBE-DC60-4109-B4DA-10ACF110F4FF}">
          <p14:sldIdLst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1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8" y="19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DC914-2C78-466F-B38A-1858A0C48B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C60F46-2495-453C-B963-3B5C2AEBC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E9CF79-0722-4EF7-8426-9E35427E2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7667EC-39B8-473B-A50F-5189EE372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5206A0-F269-4005-B93A-8EEDE142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9883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A98D61-4AA9-4AEF-A438-7D26CA8E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2DECFD-7AF9-4CF9-98DC-A8CEF625A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16E21D-FBE7-401C-9865-711D8B839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05C6-A7A3-4E19-A54D-5ACFBD600118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BEE81-70FB-439D-A65C-D9689569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005D4C-359E-4EAC-AF7B-A93347C1F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5365D-86E9-4641-8197-68CF0D597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91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83DF04-7FEE-4FA6-9DA9-A09DE092FD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E4ABC5-BC29-42D0-ABC9-03F0C55EF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A0E8CA-E433-4969-88CE-DC1EE0B7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05C6-A7A3-4E19-A54D-5ACFBD600118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71C298-AE88-4F64-B584-D0C48BF3C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266D94-C7CC-4EBA-8007-E1EF50530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5365D-86E9-4641-8197-68CF0D597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7902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2D25-7DFC-85B7-8ADB-6BEC429B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276" y="4946710"/>
            <a:ext cx="11385326" cy="132556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sz="6000" b="1">
                <a:ln>
                  <a:noFill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0BA08-9AD6-0DED-2E7F-1D529E38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05C6-A7A3-4E19-A54D-5ACFBD600118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3941E-409B-B922-EBD0-6DF901B8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44681-3503-1A93-8776-D2129E2A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5365D-86E9-4641-8197-68CF0D597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5293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65D047-8B6D-4A69-9BBE-A36176763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7CAC01-5BAB-4EBC-B506-FEAE1E36D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D367FF-CAA1-47D9-A3D0-BA8C77F5E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05C6-A7A3-4E19-A54D-5ACFBD600118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C13F44-3A69-409D-9037-EA462F05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1BA9C5-2F46-4A3C-9E01-140FD162E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5365D-86E9-4641-8197-68CF0D597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8200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437DE-B778-4147-A1AE-1E2BFAA7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170AF1-ABF9-4DCD-B21C-850DD19F8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165234-2232-4506-9EB2-F1EAE0481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05C6-A7A3-4E19-A54D-5ACFBD600118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5F9E08-281A-4782-AE51-C2701481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A4E8A9-9650-47AC-A1C7-3744687D2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5365D-86E9-4641-8197-68CF0D597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975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6D46C-CCA1-453C-8C64-E8D7B957C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8CF9D6-B8E2-466F-93F4-CA495A02A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CED6AB-ADB3-4E7E-8DA4-C1140646C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B42B91-E6BB-48C6-A339-6D091C95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05C6-A7A3-4E19-A54D-5ACFBD600118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B8680A-C06E-459A-98BE-3F2A86FDB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B9B3A3-94F7-4905-A72D-780D9446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5365D-86E9-4641-8197-68CF0D597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82090-6675-4E67-9268-C82A22E8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09C5A2-E390-48D1-9EEE-2F637A2DE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4F5B53-7923-4776-AB56-D22E7C644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720687-B322-4274-9B70-497B277C7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5B36EA-DB2A-420C-A098-2EEF46024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D1666C-939E-41AE-80EB-406F6A246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05C6-A7A3-4E19-A54D-5ACFBD600118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F48E3E-151C-45B1-85CC-61CA3B6F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A71939-5C70-4889-A027-5C9F0DAA4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5365D-86E9-4641-8197-68CF0D597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7201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A0AEC-C95F-4572-89C1-7C8BCEFD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02209D-9183-4D1B-A737-294E189E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05C6-A7A3-4E19-A54D-5ACFBD600118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EAEE3E-B43C-4A7F-8CBD-ECC62ED2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57067E-5266-4428-9C12-E7531857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5365D-86E9-4641-8197-68CF0D597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00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BC47CAA-21C1-4CE0-BB8E-77B102A6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05C6-A7A3-4E19-A54D-5ACFBD600118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98DA62-2136-4C3B-B12B-5E5FECED0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C9962E-CED6-4DF8-8962-BB0AC32A0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5365D-86E9-4641-8197-68CF0D597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8684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2617F-EAF1-4520-B9D7-4F8044686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1CF41E-10C4-4F22-8343-C6A49F44E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297AAA-4428-4D99-84F5-DBC9307A3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06A283-1572-4F6C-888A-BF3A83017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05C6-A7A3-4E19-A54D-5ACFBD600118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1D7763-4C62-4D73-A9EE-4F85C0C36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8A0E15-D178-4DDA-B297-0707DC2DA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5365D-86E9-4641-8197-68CF0D597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910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65850-404B-48B8-A6D7-163EF5DE6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F9EA88-977D-4D68-8F08-FB8A25CF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5D75E7-A21C-4C50-9C7D-6D8D9C3FE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BF3695-EB72-4AFC-A5EC-56726004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05C6-A7A3-4E19-A54D-5ACFBD600118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7E7852-9570-4F1C-9323-505B8E4DE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CA6318-0012-4970-B47B-4B6B7627D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5365D-86E9-4641-8197-68CF0D597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5672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3A715F-D8CA-43F5-A14D-0AC2E5C7E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1854EB-DD54-47EE-AC1E-F47E3116C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A04DF8-6A97-4213-BCA2-239BF43768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F9E1-ECA2-49A8-AA4D-1B25FF8A75EF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79ECEB-FCB7-4ECB-A70F-3F1B96701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6FA051-6401-4A9B-B408-F34BD1818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423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TIEMPO DE PREPARACIÓN</a:t>
            </a:r>
          </a:p>
        </p:txBody>
      </p:sp>
    </p:spTree>
    <p:extLst>
      <p:ext uri="{BB962C8B-B14F-4D97-AF65-F5344CB8AC3E}">
        <p14:creationId xmlns:p14="http://schemas.microsoft.com/office/powerpoint/2010/main" val="4131776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 la Cena de las Bodas del Cordero.</a:t>
            </a:r>
          </a:p>
        </p:txBody>
      </p:sp>
    </p:spTree>
    <p:extLst>
      <p:ext uri="{BB962C8B-B14F-4D97-AF65-F5344CB8AC3E}">
        <p14:creationId xmlns:p14="http://schemas.microsoft.com/office/powerpoint/2010/main" val="42725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los que duermen resucitarán,</a:t>
            </a:r>
          </a:p>
        </p:txBody>
      </p:sp>
    </p:spTree>
    <p:extLst>
      <p:ext uri="{BB962C8B-B14F-4D97-AF65-F5344CB8AC3E}">
        <p14:creationId xmlns:p14="http://schemas.microsoft.com/office/powerpoint/2010/main" val="421577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transformados seremos los que vivimos;</a:t>
            </a:r>
          </a:p>
        </p:txBody>
      </p:sp>
    </p:spTree>
    <p:extLst>
      <p:ext uri="{BB962C8B-B14F-4D97-AF65-F5344CB8AC3E}">
        <p14:creationId xmlns:p14="http://schemas.microsoft.com/office/powerpoint/2010/main" val="3029971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en el rapto con el Señor nos iremos para el Cielo</a:t>
            </a:r>
          </a:p>
        </p:txBody>
      </p:sp>
    </p:spTree>
    <p:extLst>
      <p:ext uri="{BB962C8B-B14F-4D97-AF65-F5344CB8AC3E}">
        <p14:creationId xmlns:p14="http://schemas.microsoft.com/office/powerpoint/2010/main" val="246296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 la Cena de las Bodas del Cordero.</a:t>
            </a:r>
          </a:p>
        </p:txBody>
      </p:sp>
    </p:spTree>
    <p:extLst>
      <p:ext uri="{BB962C8B-B14F-4D97-AF65-F5344CB8AC3E}">
        <p14:creationId xmlns:p14="http://schemas.microsoft.com/office/powerpoint/2010/main" val="134259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TIEMPO DE PREPARACIÓN</a:t>
            </a:r>
          </a:p>
        </p:txBody>
      </p:sp>
    </p:spTree>
    <p:extLst>
      <p:ext uri="{BB962C8B-B14F-4D97-AF65-F5344CB8AC3E}">
        <p14:creationId xmlns:p14="http://schemas.microsoft.com/office/powerpoint/2010/main" val="160539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Pastor-Profeta habló, tiempo es de preparación;</a:t>
            </a:r>
          </a:p>
        </p:txBody>
      </p:sp>
    </p:spTree>
    <p:extLst>
      <p:ext uri="{BB962C8B-B14F-4D97-AF65-F5344CB8AC3E}">
        <p14:creationId xmlns:p14="http://schemas.microsoft.com/office/powerpoint/2010/main" val="137704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a todo el que lo escuchó recibe la bendición.</a:t>
            </a:r>
          </a:p>
        </p:txBody>
      </p:sp>
    </p:spTree>
    <p:extLst>
      <p:ext uri="{BB962C8B-B14F-4D97-AF65-F5344CB8AC3E}">
        <p14:creationId xmlns:p14="http://schemas.microsoft.com/office/powerpoint/2010/main" val="592725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hoy escuchamos Su Voz; es el Mensaje del Cielo.</a:t>
            </a:r>
          </a:p>
        </p:txBody>
      </p:sp>
    </p:spTree>
    <p:extLst>
      <p:ext uri="{BB962C8B-B14F-4D97-AF65-F5344CB8AC3E}">
        <p14:creationId xmlns:p14="http://schemas.microsoft.com/office/powerpoint/2010/main" val="3506374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Se escuchan los Siete Truenos</a:t>
            </a:r>
          </a:p>
        </p:txBody>
      </p:sp>
    </p:spTree>
    <p:extLst>
      <p:ext uri="{BB962C8B-B14F-4D97-AF65-F5344CB8AC3E}">
        <p14:creationId xmlns:p14="http://schemas.microsoft.com/office/powerpoint/2010/main" val="311020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Agradecemos a Dios</a:t>
            </a:r>
            <a:br>
              <a:rPr lang="es-CO" dirty="0"/>
            </a:br>
            <a:r>
              <a:rPr lang="es-CO" dirty="0"/>
              <a:t>que nos permitió llegar</a:t>
            </a:r>
          </a:p>
        </p:txBody>
      </p:sp>
    </p:spTree>
    <p:extLst>
      <p:ext uri="{BB962C8B-B14F-4D97-AF65-F5344CB8AC3E}">
        <p14:creationId xmlns:p14="http://schemas.microsoft.com/office/powerpoint/2010/main" val="140090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 la Voz de Aclamación.</a:t>
            </a:r>
          </a:p>
        </p:txBody>
      </p:sp>
    </p:spTree>
    <p:extLst>
      <p:ext uri="{BB962C8B-B14F-4D97-AF65-F5344CB8AC3E}">
        <p14:creationId xmlns:p14="http://schemas.microsoft.com/office/powerpoint/2010/main" val="252118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los que duermen resucitarán,</a:t>
            </a:r>
          </a:p>
        </p:txBody>
      </p:sp>
    </p:spTree>
    <p:extLst>
      <p:ext uri="{BB962C8B-B14F-4D97-AF65-F5344CB8AC3E}">
        <p14:creationId xmlns:p14="http://schemas.microsoft.com/office/powerpoint/2010/main" val="209967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transformados seremos los que vivimos;</a:t>
            </a:r>
          </a:p>
        </p:txBody>
      </p:sp>
    </p:spTree>
    <p:extLst>
      <p:ext uri="{BB962C8B-B14F-4D97-AF65-F5344CB8AC3E}">
        <p14:creationId xmlns:p14="http://schemas.microsoft.com/office/powerpoint/2010/main" val="222918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en el rapto con el Señor nos iremos para el Cielo</a:t>
            </a:r>
          </a:p>
        </p:txBody>
      </p:sp>
    </p:spTree>
    <p:extLst>
      <p:ext uri="{BB962C8B-B14F-4D97-AF65-F5344CB8AC3E}">
        <p14:creationId xmlns:p14="http://schemas.microsoft.com/office/powerpoint/2010/main" val="3339057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 la Cena de las Bodas del Cordero.</a:t>
            </a:r>
          </a:p>
        </p:txBody>
      </p:sp>
    </p:spTree>
    <p:extLst>
      <p:ext uri="{BB962C8B-B14F-4D97-AF65-F5344CB8AC3E}">
        <p14:creationId xmlns:p14="http://schemas.microsoft.com/office/powerpoint/2010/main" val="4215030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los que duermen resucitarán,</a:t>
            </a:r>
          </a:p>
        </p:txBody>
      </p:sp>
    </p:spTree>
    <p:extLst>
      <p:ext uri="{BB962C8B-B14F-4D97-AF65-F5344CB8AC3E}">
        <p14:creationId xmlns:p14="http://schemas.microsoft.com/office/powerpoint/2010/main" val="447716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transformados seremos los que vivimos;</a:t>
            </a:r>
          </a:p>
        </p:txBody>
      </p:sp>
    </p:spTree>
    <p:extLst>
      <p:ext uri="{BB962C8B-B14F-4D97-AF65-F5344CB8AC3E}">
        <p14:creationId xmlns:p14="http://schemas.microsoft.com/office/powerpoint/2010/main" val="198154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en el rapto con el Señor nos iremos para el Cielo</a:t>
            </a:r>
          </a:p>
        </p:txBody>
      </p:sp>
    </p:spTree>
    <p:extLst>
      <p:ext uri="{BB962C8B-B14F-4D97-AF65-F5344CB8AC3E}">
        <p14:creationId xmlns:p14="http://schemas.microsoft.com/office/powerpoint/2010/main" val="247985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 la Cena de las Bodas del Cordero.</a:t>
            </a:r>
          </a:p>
        </p:txBody>
      </p:sp>
    </p:spTree>
    <p:extLst>
      <p:ext uri="{BB962C8B-B14F-4D97-AF65-F5344CB8AC3E}">
        <p14:creationId xmlns:p14="http://schemas.microsoft.com/office/powerpoint/2010/main" val="644509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TIEMPO DE PREPARACIÓN</a:t>
            </a:r>
          </a:p>
        </p:txBody>
      </p:sp>
    </p:spTree>
    <p:extLst>
      <p:ext uri="{BB962C8B-B14F-4D97-AF65-F5344CB8AC3E}">
        <p14:creationId xmlns:p14="http://schemas.microsoft.com/office/powerpoint/2010/main" val="79003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hasta la etapa final:</a:t>
            </a:r>
            <a:br>
              <a:rPr lang="es-CO" dirty="0"/>
            </a:br>
            <a:r>
              <a:rPr lang="es-CO" dirty="0"/>
              <a:t>a la Edad de la Adopción.</a:t>
            </a:r>
          </a:p>
        </p:txBody>
      </p:sp>
    </p:spTree>
    <p:extLst>
      <p:ext uri="{BB962C8B-B14F-4D97-AF65-F5344CB8AC3E}">
        <p14:creationId xmlns:p14="http://schemas.microsoft.com/office/powerpoint/2010/main" val="577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hoy escuchamos Su Voz; es el Mensaje del Cielo.</a:t>
            </a:r>
          </a:p>
        </p:txBody>
      </p:sp>
    </p:spTree>
    <p:extLst>
      <p:ext uri="{BB962C8B-B14F-4D97-AF65-F5344CB8AC3E}">
        <p14:creationId xmlns:p14="http://schemas.microsoft.com/office/powerpoint/2010/main" val="190989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Se escuchan los Siete Truenos</a:t>
            </a:r>
          </a:p>
        </p:txBody>
      </p:sp>
    </p:spTree>
    <p:extLst>
      <p:ext uri="{BB962C8B-B14F-4D97-AF65-F5344CB8AC3E}">
        <p14:creationId xmlns:p14="http://schemas.microsoft.com/office/powerpoint/2010/main" val="128291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 la Voz de Aclamación.</a:t>
            </a:r>
          </a:p>
        </p:txBody>
      </p:sp>
    </p:spTree>
    <p:extLst>
      <p:ext uri="{BB962C8B-B14F-4D97-AF65-F5344CB8AC3E}">
        <p14:creationId xmlns:p14="http://schemas.microsoft.com/office/powerpoint/2010/main" val="375073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los que duermen resucitarán,</a:t>
            </a:r>
          </a:p>
        </p:txBody>
      </p:sp>
    </p:spTree>
    <p:extLst>
      <p:ext uri="{BB962C8B-B14F-4D97-AF65-F5344CB8AC3E}">
        <p14:creationId xmlns:p14="http://schemas.microsoft.com/office/powerpoint/2010/main" val="407748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transformados seremos los que vivimos;</a:t>
            </a:r>
          </a:p>
        </p:txBody>
      </p:sp>
    </p:spTree>
    <p:extLst>
      <p:ext uri="{BB962C8B-B14F-4D97-AF65-F5344CB8AC3E}">
        <p14:creationId xmlns:p14="http://schemas.microsoft.com/office/powerpoint/2010/main" val="341517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en el rapto con el Señor nos iremos para el Cielo</a:t>
            </a:r>
          </a:p>
        </p:txBody>
      </p:sp>
    </p:spTree>
    <p:extLst>
      <p:ext uri="{BB962C8B-B14F-4D97-AF65-F5344CB8AC3E}">
        <p14:creationId xmlns:p14="http://schemas.microsoft.com/office/powerpoint/2010/main" val="319707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su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b" id="{2D417A4F-106D-463E-B5A2-E7C62F13A3FB}" vid="{4AA99E17-4FCB-481F-8579-DC73BBFD9CD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sub</Template>
  <TotalTime>30</TotalTime>
  <Words>228</Words>
  <Application>Microsoft Office PowerPoint</Application>
  <PresentationFormat>Panorámica</PresentationFormat>
  <Paragraphs>29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2" baseType="lpstr">
      <vt:lpstr>Arial</vt:lpstr>
      <vt:lpstr>Poppins</vt:lpstr>
      <vt:lpstr>sub</vt:lpstr>
      <vt:lpstr>TIEMPO DE PREPARACIÓN</vt:lpstr>
      <vt:lpstr>Agradecemos a Dios que nos permitió llegar</vt:lpstr>
      <vt:lpstr>hasta la etapa final: a la Edad de la Adopción.</vt:lpstr>
      <vt:lpstr>Y hoy escuchamos Su Voz; es el Mensaje del Cielo.</vt:lpstr>
      <vt:lpstr>Se escuchan los Siete Truenos</vt:lpstr>
      <vt:lpstr>es la Voz de Aclamación.</vt:lpstr>
      <vt:lpstr>Y los que duermen resucitarán,</vt:lpstr>
      <vt:lpstr>transformados seremos los que vivimos;</vt:lpstr>
      <vt:lpstr>y en el rapto con el Señor nos iremos para el Cielo</vt:lpstr>
      <vt:lpstr>a la Cena de las Bodas del Cordero.</vt:lpstr>
      <vt:lpstr>Y los que duermen resucitarán,</vt:lpstr>
      <vt:lpstr>transformados seremos los que vivimos;</vt:lpstr>
      <vt:lpstr>y en el rapto con el Señor nos iremos para el Cielo</vt:lpstr>
      <vt:lpstr>a la Cena de las Bodas del Cordero.</vt:lpstr>
      <vt:lpstr>TIEMPO DE PREPARACIÓN</vt:lpstr>
      <vt:lpstr>El Pastor-Profeta habló, tiempo es de preparación;</vt:lpstr>
      <vt:lpstr>y a todo el que lo escuchó recibe la bendición.</vt:lpstr>
      <vt:lpstr>Y hoy escuchamos Su Voz; es el Mensaje del Cielo.</vt:lpstr>
      <vt:lpstr>Se escuchan los Siete Truenos</vt:lpstr>
      <vt:lpstr>es la Voz de Aclamación.</vt:lpstr>
      <vt:lpstr>Y los que duermen resucitarán,</vt:lpstr>
      <vt:lpstr>transformados seremos los que vivimos;</vt:lpstr>
      <vt:lpstr>y en el rapto con el Señor nos iremos para el Cielo</vt:lpstr>
      <vt:lpstr>a la Cena de las Bodas del Cordero.</vt:lpstr>
      <vt:lpstr>Y los que duermen resucitarán,</vt:lpstr>
      <vt:lpstr>transformados seremos los que vivimos;</vt:lpstr>
      <vt:lpstr>y en el rapto con el Señor nos iremos para el Cielo</vt:lpstr>
      <vt:lpstr>a la Cena de las Bodas del Cordero.</vt:lpstr>
      <vt:lpstr>TIEMPO DE PREPARACIÓN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ESCUDRIÑA MI VIDA</dc:title>
  <dc:creator>andrea isabel paz peña</dc:creator>
  <cp:lastModifiedBy>andrea isabel paz peña</cp:lastModifiedBy>
  <cp:revision>9</cp:revision>
  <dcterms:created xsi:type="dcterms:W3CDTF">2023-02-07T01:18:55Z</dcterms:created>
  <dcterms:modified xsi:type="dcterms:W3CDTF">2023-03-06T20:55:17Z</dcterms:modified>
</cp:coreProperties>
</file>