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68" r:id="rId16"/>
    <p:sldId id="269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908C408-E768-4DBC-A5DF-5FD2FA16DA26}">
          <p14:sldIdLst>
            <p14:sldId id="256"/>
          </p14:sldIdLst>
        </p14:section>
        <p14:section name="ESTROFA I" id="{3EBC5F75-969A-4C1B-BAB5-D70C128156C5}">
          <p14:sldIdLst>
            <p14:sldId id="257"/>
            <p14:sldId id="258"/>
          </p14:sldIdLst>
        </p14:section>
        <p14:section name="ESTROFA II" id="{7AF23F73-ABE9-4D24-B283-08EA015AF6B2}">
          <p14:sldIdLst>
            <p14:sldId id="259"/>
            <p14:sldId id="260"/>
          </p14:sldIdLst>
        </p14:section>
        <p14:section name="CORO" id="{973C1F0E-5E7E-4BA1-B2F0-909AFDCDE2B4}">
          <p14:sldIdLst>
            <p14:sldId id="263"/>
            <p14:sldId id="264"/>
            <p14:sldId id="299"/>
            <p14:sldId id="300"/>
            <p14:sldId id="301"/>
            <p14:sldId id="302"/>
            <p14:sldId id="303"/>
            <p14:sldId id="304"/>
            <p14:sldId id="305"/>
          </p14:sldIdLst>
        </p14:section>
        <p14:section name="ESTROFA III" id="{D6EA6F87-F1B1-47BB-BDCC-69B38AFE5C04}">
          <p14:sldIdLst>
            <p14:sldId id="268"/>
            <p14:sldId id="269"/>
          </p14:sldIdLst>
        </p14:section>
        <p14:section name="ESTROFA II" id="{7F2D277C-3B0D-45E3-8848-A7082E477DFD}">
          <p14:sldIdLst>
            <p14:sldId id="306"/>
            <p14:sldId id="307"/>
          </p14:sldIdLst>
        </p14:section>
        <p14:section name="CORO" id="{644A0BBE-DC60-4109-B4DA-10ACF110F4FF}">
          <p14:sldIdLst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F12A-7843-6F99-6EBE-AA71958AE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300" y="1839347"/>
            <a:ext cx="10439400" cy="3179305"/>
          </a:xfrm>
        </p:spPr>
        <p:txBody>
          <a:bodyPr anchor="b">
            <a:noAutofit/>
          </a:bodyPr>
          <a:lstStyle>
            <a:lvl1pPr algn="ctr">
              <a:defRPr sz="7200">
                <a:solidFill>
                  <a:srgbClr val="0000D6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114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17606-992A-99AB-1E3B-11C03319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2E7BA-04C0-CB7C-0AD8-5AB4B549C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97C086-6E74-6F0B-F9F3-77F2E2F8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C5B10-90B1-ACC3-5E97-3B08ABAD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6A867-CD12-0C56-CB27-776929FC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707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6A6E3B-B373-63CD-F1E9-5EE83C910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7B8E4-25FA-3D74-314B-2431BEEF5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A1894-A758-6CA3-E3A6-FE36DA61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7D2C9-6806-9C5F-F1E9-9CF19425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2A93-C486-2CD0-E078-F6FBAD0F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668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72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40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873F4-3CA1-171B-F486-D8D91B6F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AF786-FB62-8F0F-2F44-539AD5C8F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1B4C4-08A0-77CF-26D7-C6486767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23ED7-B9CC-1606-CC98-BD8547DB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AA7A-916B-A44E-FED0-C8A2511A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303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8603E-18C1-F482-EEB5-B67E03858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73A5C1-6D2F-D179-326D-C41774DDD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87A0E-61EE-99D2-A389-3D41B3C3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A87A5-050C-7CD4-BADA-22FFFF793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A824A-E9D6-D2DB-3E0C-7372F982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71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B3EBA-9656-23CB-0FA8-B8DC9439E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068EF-C87C-0215-79DD-DAE06A6BA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498DD2-F02E-E943-95B4-707BFA4E1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F4E6BA-5580-8EA5-B13B-676EE0AF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137D3-23AE-4613-67B2-A22CB22C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49C72-236C-D344-E8F6-AD1EC39E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814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258A7-5BB0-709B-A507-73A2BC761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4AF9E4-D3A8-6980-3248-3D468E412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E1BE18-ADF9-C53B-0496-BA994575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6EEB86-B76B-9463-F22E-BE1AF06FD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BABF9A-F430-89ED-E7A1-0C2B6E4B1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435132-6956-6C20-4783-1D3C34AB2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7811BC-284A-0B34-CA03-A91BA4E1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B375C6-63C3-DF57-90BA-4D5D5E3A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536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DB80-5FF7-30AF-A97A-EAFB7BB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A6296E-1264-782D-507E-BEA4683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225689-0F3C-E01A-EF3D-DE933E24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852A2F-6E74-3900-6D38-61510DE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08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F2239E-DA27-84BD-45B9-2DF683842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5E1BD0-351F-420C-62FD-6D7427B6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8B0A7C-1BC9-E007-B2FC-1B8AC164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7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43758-3FB1-CB91-7840-F76D4407E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B281FA-A29A-A5FE-3894-1D32C190D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A6AE6F-4271-A1EC-F14B-3F24CFDF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66E721-5D29-D262-5724-406AD120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8AA18-F71A-BBED-0523-8DEA0CE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E77669-1F5F-4AC9-3638-4392482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341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296DD-2C3D-78C7-E41E-7F988C45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CF64E69-63CC-3535-840E-9CD1417D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36A0C0-3C78-A253-C58F-2263C7B14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6C6CF-2DC4-F0C4-E10B-003A322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DF8FD4-1352-B4AA-72A5-54683F5B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781A5A-5BEA-1681-6D72-47829F94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03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600">
              <a:srgbClr val="FDC477"/>
            </a:gs>
            <a:gs pos="0">
              <a:srgbClr val="E38303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318565E-6F6B-9D38-400E-4BC9D9F5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555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rgbClr val="0000D6"/>
          </a:solidFill>
          <a:effectLst>
            <a:glow rad="2286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TIEMPO DE PREPARACIÓN</a:t>
            </a:r>
          </a:p>
        </p:txBody>
      </p:sp>
    </p:spTree>
    <p:extLst>
      <p:ext uri="{BB962C8B-B14F-4D97-AF65-F5344CB8AC3E}">
        <p14:creationId xmlns:p14="http://schemas.microsoft.com/office/powerpoint/2010/main" val="413177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42157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302997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246296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134259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TIEMPO DE PREPARACIÓN</a:t>
            </a:r>
          </a:p>
        </p:txBody>
      </p:sp>
    </p:spTree>
    <p:extLst>
      <p:ext uri="{BB962C8B-B14F-4D97-AF65-F5344CB8AC3E}">
        <p14:creationId xmlns:p14="http://schemas.microsoft.com/office/powerpoint/2010/main" val="160539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Pastor-Profeta habló, tiempo es de preparación;</a:t>
            </a:r>
          </a:p>
        </p:txBody>
      </p:sp>
    </p:spTree>
    <p:extLst>
      <p:ext uri="{BB962C8B-B14F-4D97-AF65-F5344CB8AC3E}">
        <p14:creationId xmlns:p14="http://schemas.microsoft.com/office/powerpoint/2010/main" val="137704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a todo el que lo escuchó recibe la bendición.</a:t>
            </a:r>
          </a:p>
        </p:txBody>
      </p:sp>
    </p:spTree>
    <p:extLst>
      <p:ext uri="{BB962C8B-B14F-4D97-AF65-F5344CB8AC3E}">
        <p14:creationId xmlns:p14="http://schemas.microsoft.com/office/powerpoint/2010/main" val="59272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hoy escuchamos Su Voz; es el Mensaje del Cielo.</a:t>
            </a:r>
          </a:p>
        </p:txBody>
      </p:sp>
    </p:spTree>
    <p:extLst>
      <p:ext uri="{BB962C8B-B14F-4D97-AF65-F5344CB8AC3E}">
        <p14:creationId xmlns:p14="http://schemas.microsoft.com/office/powerpoint/2010/main" val="30713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escuchan los Siete Truenos; es la Voz de Aclamación.</a:t>
            </a:r>
          </a:p>
        </p:txBody>
      </p:sp>
    </p:spTree>
    <p:extLst>
      <p:ext uri="{BB962C8B-B14F-4D97-AF65-F5344CB8AC3E}">
        <p14:creationId xmlns:p14="http://schemas.microsoft.com/office/powerpoint/2010/main" val="347147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209967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Agradecemos a Dios</a:t>
            </a:r>
            <a:br>
              <a:rPr lang="es-CO" dirty="0"/>
            </a:br>
            <a:r>
              <a:rPr lang="es-CO" dirty="0"/>
              <a:t>que nos permitió llegar</a:t>
            </a:r>
          </a:p>
        </p:txBody>
      </p:sp>
    </p:spTree>
    <p:extLst>
      <p:ext uri="{BB962C8B-B14F-4D97-AF65-F5344CB8AC3E}">
        <p14:creationId xmlns:p14="http://schemas.microsoft.com/office/powerpoint/2010/main" val="14009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222918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333905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421503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44771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198154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24798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6445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TIEMPO DE PREPARACIÓN</a:t>
            </a:r>
          </a:p>
        </p:txBody>
      </p:sp>
    </p:spTree>
    <p:extLst>
      <p:ext uri="{BB962C8B-B14F-4D97-AF65-F5344CB8AC3E}">
        <p14:creationId xmlns:p14="http://schemas.microsoft.com/office/powerpoint/2010/main" val="79003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2766218"/>
            <a:ext cx="11645736" cy="1325563"/>
          </a:xfrm>
        </p:spPr>
        <p:txBody>
          <a:bodyPr/>
          <a:lstStyle/>
          <a:p>
            <a:r>
              <a:rPr lang="es-CO" dirty="0"/>
              <a:t>hasta la etapa final:</a:t>
            </a:r>
            <a:br>
              <a:rPr lang="es-CO" dirty="0"/>
            </a:br>
            <a:r>
              <a:rPr lang="es-CO" dirty="0"/>
              <a:t>a la Edad de la Adopción.</a:t>
            </a:r>
          </a:p>
        </p:txBody>
      </p:sp>
    </p:spTree>
    <p:extLst>
      <p:ext uri="{BB962C8B-B14F-4D97-AF65-F5344CB8AC3E}">
        <p14:creationId xmlns:p14="http://schemas.microsoft.com/office/powerpoint/2010/main" val="577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hoy escuchamos Su Voz; es el Mensaje del Cielo.</a:t>
            </a:r>
          </a:p>
        </p:txBody>
      </p:sp>
    </p:spTree>
    <p:extLst>
      <p:ext uri="{BB962C8B-B14F-4D97-AF65-F5344CB8AC3E}">
        <p14:creationId xmlns:p14="http://schemas.microsoft.com/office/powerpoint/2010/main" val="19098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escuchan los Siete Truenos; es la Voz de Aclamación.</a:t>
            </a:r>
          </a:p>
        </p:txBody>
      </p:sp>
    </p:spTree>
    <p:extLst>
      <p:ext uri="{BB962C8B-B14F-4D97-AF65-F5344CB8AC3E}">
        <p14:creationId xmlns:p14="http://schemas.microsoft.com/office/powerpoint/2010/main" val="128291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407748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341517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319707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42725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sm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 SemiBold"/>
        <a:ea typeface=""/>
        <a:cs typeface=""/>
      </a:majorFont>
      <a:minorFont>
        <a:latin typeface="Poppins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min" id="{758BA37D-95F9-451B-82FE-1C67B3C6A44D}" vid="{D77E6F58-E959-405F-81EB-F762F1C712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osmin</Template>
  <TotalTime>27</TotalTime>
  <Words>230</Words>
  <Application>Microsoft Office PowerPoint</Application>
  <PresentationFormat>Panorámica</PresentationFormat>
  <Paragraphs>27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1" baseType="lpstr">
      <vt:lpstr>Arial</vt:lpstr>
      <vt:lpstr>Poppins</vt:lpstr>
      <vt:lpstr>Poppins SemiBold</vt:lpstr>
      <vt:lpstr>osmin</vt:lpstr>
      <vt:lpstr>TIEMPO DE PREPARACIÓN</vt:lpstr>
      <vt:lpstr>Agradecemos a Dios que nos permitió llegar</vt:lpstr>
      <vt:lpstr>hasta la etapa final: a la Edad de la Adopción.</vt:lpstr>
      <vt:lpstr>Y hoy escuchamos Su Voz; es el Mensaje del Cielo.</vt:lpstr>
      <vt:lpstr>Se escuchan los Siete Truenos; es la Voz de Aclamación.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TIEMPO DE PREPARACIÓN</vt:lpstr>
      <vt:lpstr>El Pastor-Profeta habló, tiempo es de preparación;</vt:lpstr>
      <vt:lpstr>y a todo el que lo escuchó recibe la bendición.</vt:lpstr>
      <vt:lpstr>Y hoy escuchamos Su Voz; es el Mensaje del Cielo.</vt:lpstr>
      <vt:lpstr>Se escuchan los Siete Truenos; es la Voz de Aclamación.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TIEMPO DE PREPARACIÓN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ESCUDRIÑA MI VIDA</dc:title>
  <dc:creator>andrea isabel paz peña</dc:creator>
  <cp:lastModifiedBy>andrea isabel paz peña</cp:lastModifiedBy>
  <cp:revision>8</cp:revision>
  <dcterms:created xsi:type="dcterms:W3CDTF">2023-02-07T01:18:55Z</dcterms:created>
  <dcterms:modified xsi:type="dcterms:W3CDTF">2023-03-06T20:53:09Z</dcterms:modified>
</cp:coreProperties>
</file>