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268" r:id="rId16"/>
    <p:sldId id="269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F908C408-E768-4DBC-A5DF-5FD2FA16DA26}">
          <p14:sldIdLst>
            <p14:sldId id="256"/>
          </p14:sldIdLst>
        </p14:section>
        <p14:section name="ESTROFA I" id="{3EBC5F75-969A-4C1B-BAB5-D70C128156C5}">
          <p14:sldIdLst>
            <p14:sldId id="257"/>
            <p14:sldId id="258"/>
          </p14:sldIdLst>
        </p14:section>
        <p14:section name="ESTROFA II" id="{7AF23F73-ABE9-4D24-B283-08EA015AF6B2}">
          <p14:sldIdLst>
            <p14:sldId id="259"/>
            <p14:sldId id="260"/>
          </p14:sldIdLst>
        </p14:section>
        <p14:section name="CORO" id="{973C1F0E-5E7E-4BA1-B2F0-909AFDCDE2B4}">
          <p14:sldIdLst>
            <p14:sldId id="263"/>
            <p14:sldId id="264"/>
            <p14:sldId id="299"/>
            <p14:sldId id="300"/>
            <p14:sldId id="301"/>
            <p14:sldId id="302"/>
            <p14:sldId id="303"/>
            <p14:sldId id="304"/>
            <p14:sldId id="305"/>
          </p14:sldIdLst>
        </p14:section>
        <p14:section name="ESTROFA III" id="{D6EA6F87-F1B1-47BB-BDCC-69B38AFE5C04}">
          <p14:sldIdLst>
            <p14:sldId id="268"/>
            <p14:sldId id="269"/>
          </p14:sldIdLst>
        </p14:section>
        <p14:section name="ESTROFA II" id="{7F2D277C-3B0D-45E3-8848-A7082E477DFD}">
          <p14:sldIdLst>
            <p14:sldId id="306"/>
            <p14:sldId id="307"/>
          </p14:sldIdLst>
        </p14:section>
        <p14:section name="CORO" id="{644A0BBE-DC60-4109-B4DA-10ACF110F4FF}">
          <p14:sldIdLst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1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8" y="19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bg>
      <p:bgPr>
        <a:gradFill flip="none" rotWithShape="1">
          <a:gsLst>
            <a:gs pos="0">
              <a:srgbClr val="E38303"/>
            </a:gs>
            <a:gs pos="47700">
              <a:srgbClr val="FDC477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CF12A-7843-6F99-6EBE-AA71958AE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6300" y="1839347"/>
            <a:ext cx="10439400" cy="3179305"/>
          </a:xfrm>
        </p:spPr>
        <p:txBody>
          <a:bodyPr anchor="b">
            <a:noAutofit/>
          </a:bodyPr>
          <a:lstStyle>
            <a:lvl1pPr algn="ctr">
              <a:defRPr sz="7200">
                <a:solidFill>
                  <a:srgbClr val="0000D6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71148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117606-992A-99AB-1E3B-11C033198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52E7BA-04C0-CB7C-0AD8-5AB4B549C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97C086-6E74-6F0B-F9F3-77F2E2F8A6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A505C6-A7A3-4E19-A54D-5ACFBD600118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4C5B10-90B1-ACC3-5E97-3B08ABADA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6A867-CD12-0C56-CB27-776929FC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55365D-86E9-4641-8197-68CF0D597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707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46A6E3B-B373-63CD-F1E9-5EE83C910B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07B8E4-25FA-3D74-314B-2431BEEF5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1A1894-A758-6CA3-E3A6-FE36DA614E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A505C6-A7A3-4E19-A54D-5ACFBD600118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7D2C9-6806-9C5F-F1E9-9CF194257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3F2A93-C486-2CD0-E078-F6FBAD0FB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55365D-86E9-4641-8197-68CF0D597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4668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2D25-7DFC-85B7-8ADB-6BEC429B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sz="7200" b="1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0BA08-9AD6-0DED-2E7F-1D529E38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05C6-A7A3-4E19-A54D-5ACFBD600118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3941E-409B-B922-EBD0-6DF901B8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44681-3503-1A93-8776-D2129E2A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5365D-86E9-4641-8197-68CF0D597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3407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873F4-3CA1-171B-F486-D8D91B6F6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FAF786-FB62-8F0F-2F44-539AD5C8F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A1B4C4-08A0-77CF-26D7-C6486767A2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A505C6-A7A3-4E19-A54D-5ACFBD600118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A23ED7-B9CC-1606-CC98-BD8547DB8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23AA7A-916B-A44E-FED0-C8A2511A9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55365D-86E9-4641-8197-68CF0D597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3032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88603E-18C1-F482-EEB5-B67E03858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73A5C1-6D2F-D179-326D-C41774DDD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787A0E-61EE-99D2-A389-3D41B3C344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A505C6-A7A3-4E19-A54D-5ACFBD600118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5A87A5-050C-7CD4-BADA-22FFFF793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BA824A-E9D6-D2DB-3E0C-7372F9825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55365D-86E9-4641-8197-68CF0D597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71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0B3EBA-9656-23CB-0FA8-B8DC9439E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7068EF-C87C-0215-79DD-DAE06A6BA2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1498DD2-F02E-E943-95B4-707BFA4E1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F4E6BA-5580-8EA5-B13B-676EE0AF6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A505C6-A7A3-4E19-A54D-5ACFBD600118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F137D3-23AE-4613-67B2-A22CB22C5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349C72-236C-D344-E8F6-AD1EC39EA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55365D-86E9-4641-8197-68CF0D597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8140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258A7-5BB0-709B-A507-73A2BC761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4AF9E4-D3A8-6980-3248-3D468E412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E1BE18-ADF9-C53B-0496-BA9945751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26EEB86-B76B-9463-F22E-BE1AF06FD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FBABF9A-F430-89ED-E7A1-0C2B6E4B16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F435132-6956-6C20-4783-1D3C34AB2E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A505C6-A7A3-4E19-A54D-5ACFBD600118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97811BC-284A-0B34-CA03-A91BA4E11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4B375C6-63C3-DF57-90BA-4D5D5E3A6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55365D-86E9-4641-8197-68CF0D597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5369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8DB80-5FF7-30AF-A97A-EAFB7BB99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6A6296E-1264-782D-507E-BEA468307A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A505C6-A7A3-4E19-A54D-5ACFBD600118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2225689-0F3C-E01A-EF3D-DE933E24B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852A2F-6E74-3900-6D38-61510DEDF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55365D-86E9-4641-8197-68CF0D597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7086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9F2239E-DA27-84BD-45B9-2DF6838421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A505C6-A7A3-4E19-A54D-5ACFBD600118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15E1BD0-351F-420C-62FD-6D7427B6D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68B0A7C-1BC9-E007-B2FC-1B8AC164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55365D-86E9-4641-8197-68CF0D597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773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F43758-3FB1-CB91-7840-F76D4407E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B281FA-A29A-A5FE-3894-1D32C190D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FA6AE6F-4271-A1EC-F14B-3F24CFDF6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66E721-5D29-D262-5724-406AD12063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A505C6-A7A3-4E19-A54D-5ACFBD600118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B8AA18-F71A-BBED-0523-8DEA0CE2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E77669-1F5F-4AC9-3638-43924825A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55365D-86E9-4641-8197-68CF0D597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3412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B296DD-2C3D-78C7-E41E-7F988C452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CF64E69-63CC-3535-840E-9CD1417D7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36A0C0-3C78-A253-C58F-2263C7B14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B6C6CF-2DC4-F0C4-E10B-003A3225E2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A505C6-A7A3-4E19-A54D-5ACFBD600118}" type="datetimeFigureOut">
              <a:rPr lang="es-CO" smtClean="0"/>
              <a:t>6/03/2023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DF8FD4-1352-B4AA-72A5-54683F5B8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781A5A-5BEA-1681-6D72-47829F94F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55365D-86E9-4641-8197-68CF0D597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036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600">
              <a:srgbClr val="FDC477"/>
            </a:gs>
            <a:gs pos="0">
              <a:srgbClr val="E38303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318565E-6F6B-9D38-400E-4BC9D9F5F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544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0555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7200" kern="1200">
          <a:solidFill>
            <a:srgbClr val="0000D6"/>
          </a:solidFill>
          <a:effectLst>
            <a:glow rad="228600">
              <a:schemeClr val="bg1">
                <a:alpha val="40000"/>
              </a:schemeClr>
            </a:glo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TIEMPO DE PREPARACIÓN</a:t>
            </a:r>
          </a:p>
        </p:txBody>
      </p:sp>
    </p:spTree>
    <p:extLst>
      <p:ext uri="{BB962C8B-B14F-4D97-AF65-F5344CB8AC3E}">
        <p14:creationId xmlns:p14="http://schemas.microsoft.com/office/powerpoint/2010/main" val="4131776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los que duermen resucitarán,</a:t>
            </a:r>
          </a:p>
        </p:txBody>
      </p:sp>
    </p:spTree>
    <p:extLst>
      <p:ext uri="{BB962C8B-B14F-4D97-AF65-F5344CB8AC3E}">
        <p14:creationId xmlns:p14="http://schemas.microsoft.com/office/powerpoint/2010/main" val="421577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transformados seremos los que vivimos;</a:t>
            </a:r>
          </a:p>
        </p:txBody>
      </p:sp>
    </p:spTree>
    <p:extLst>
      <p:ext uri="{BB962C8B-B14F-4D97-AF65-F5344CB8AC3E}">
        <p14:creationId xmlns:p14="http://schemas.microsoft.com/office/powerpoint/2010/main" val="3029971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en el rapto con el Señor nos iremos para el Cielo</a:t>
            </a:r>
          </a:p>
        </p:txBody>
      </p:sp>
    </p:spTree>
    <p:extLst>
      <p:ext uri="{BB962C8B-B14F-4D97-AF65-F5344CB8AC3E}">
        <p14:creationId xmlns:p14="http://schemas.microsoft.com/office/powerpoint/2010/main" val="246296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 la Cena de las Bodas del Cordero.</a:t>
            </a:r>
          </a:p>
        </p:txBody>
      </p:sp>
    </p:spTree>
    <p:extLst>
      <p:ext uri="{BB962C8B-B14F-4D97-AF65-F5344CB8AC3E}">
        <p14:creationId xmlns:p14="http://schemas.microsoft.com/office/powerpoint/2010/main" val="134259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TIEMPO DE PREPARACIÓN</a:t>
            </a:r>
          </a:p>
        </p:txBody>
      </p:sp>
    </p:spTree>
    <p:extLst>
      <p:ext uri="{BB962C8B-B14F-4D97-AF65-F5344CB8AC3E}">
        <p14:creationId xmlns:p14="http://schemas.microsoft.com/office/powerpoint/2010/main" val="160539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Pastor-Profeta habló, tiempo es de preparación;</a:t>
            </a:r>
          </a:p>
        </p:txBody>
      </p:sp>
    </p:spTree>
    <p:extLst>
      <p:ext uri="{BB962C8B-B14F-4D97-AF65-F5344CB8AC3E}">
        <p14:creationId xmlns:p14="http://schemas.microsoft.com/office/powerpoint/2010/main" val="137704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a todo el que lo escuchó recibe la bendición.</a:t>
            </a:r>
          </a:p>
        </p:txBody>
      </p:sp>
    </p:spTree>
    <p:extLst>
      <p:ext uri="{BB962C8B-B14F-4D97-AF65-F5344CB8AC3E}">
        <p14:creationId xmlns:p14="http://schemas.microsoft.com/office/powerpoint/2010/main" val="592725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hoy escuchamos Su Voz; es el Mensaje del Cielo.</a:t>
            </a:r>
          </a:p>
        </p:txBody>
      </p:sp>
    </p:spTree>
    <p:extLst>
      <p:ext uri="{BB962C8B-B14F-4D97-AF65-F5344CB8AC3E}">
        <p14:creationId xmlns:p14="http://schemas.microsoft.com/office/powerpoint/2010/main" val="3071375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Se escuchan los Siete Truenos; es la Voz de Aclamación.</a:t>
            </a:r>
          </a:p>
        </p:txBody>
      </p:sp>
    </p:spTree>
    <p:extLst>
      <p:ext uri="{BB962C8B-B14F-4D97-AF65-F5344CB8AC3E}">
        <p14:creationId xmlns:p14="http://schemas.microsoft.com/office/powerpoint/2010/main" val="347147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los que duermen resucitarán,</a:t>
            </a:r>
          </a:p>
        </p:txBody>
      </p:sp>
    </p:spTree>
    <p:extLst>
      <p:ext uri="{BB962C8B-B14F-4D97-AF65-F5344CB8AC3E}">
        <p14:creationId xmlns:p14="http://schemas.microsoft.com/office/powerpoint/2010/main" val="209967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Agradecemos a Dios</a:t>
            </a:r>
            <a:br>
              <a:rPr lang="es-CO" dirty="0"/>
            </a:br>
            <a:r>
              <a:rPr lang="es-CO" dirty="0"/>
              <a:t>que nos permitió llegar</a:t>
            </a:r>
          </a:p>
        </p:txBody>
      </p:sp>
    </p:spTree>
    <p:extLst>
      <p:ext uri="{BB962C8B-B14F-4D97-AF65-F5344CB8AC3E}">
        <p14:creationId xmlns:p14="http://schemas.microsoft.com/office/powerpoint/2010/main" val="140090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transformados seremos los que vivimos;</a:t>
            </a:r>
          </a:p>
        </p:txBody>
      </p:sp>
    </p:spTree>
    <p:extLst>
      <p:ext uri="{BB962C8B-B14F-4D97-AF65-F5344CB8AC3E}">
        <p14:creationId xmlns:p14="http://schemas.microsoft.com/office/powerpoint/2010/main" val="222918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en el rapto con el Señor nos iremos para el Cielo</a:t>
            </a:r>
          </a:p>
        </p:txBody>
      </p:sp>
    </p:spTree>
    <p:extLst>
      <p:ext uri="{BB962C8B-B14F-4D97-AF65-F5344CB8AC3E}">
        <p14:creationId xmlns:p14="http://schemas.microsoft.com/office/powerpoint/2010/main" val="3339057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 la Cena de las Bodas del Cordero.</a:t>
            </a:r>
          </a:p>
        </p:txBody>
      </p:sp>
    </p:spTree>
    <p:extLst>
      <p:ext uri="{BB962C8B-B14F-4D97-AF65-F5344CB8AC3E}">
        <p14:creationId xmlns:p14="http://schemas.microsoft.com/office/powerpoint/2010/main" val="4215030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los que duermen resucitarán,</a:t>
            </a:r>
          </a:p>
        </p:txBody>
      </p:sp>
    </p:spTree>
    <p:extLst>
      <p:ext uri="{BB962C8B-B14F-4D97-AF65-F5344CB8AC3E}">
        <p14:creationId xmlns:p14="http://schemas.microsoft.com/office/powerpoint/2010/main" val="447716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transformados seremos los que vivimos;</a:t>
            </a:r>
          </a:p>
        </p:txBody>
      </p:sp>
    </p:spTree>
    <p:extLst>
      <p:ext uri="{BB962C8B-B14F-4D97-AF65-F5344CB8AC3E}">
        <p14:creationId xmlns:p14="http://schemas.microsoft.com/office/powerpoint/2010/main" val="198154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en el rapto con el Señor nos iremos para el Cielo</a:t>
            </a:r>
          </a:p>
        </p:txBody>
      </p:sp>
    </p:spTree>
    <p:extLst>
      <p:ext uri="{BB962C8B-B14F-4D97-AF65-F5344CB8AC3E}">
        <p14:creationId xmlns:p14="http://schemas.microsoft.com/office/powerpoint/2010/main" val="247985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 la Cena de las Bodas del Cordero.</a:t>
            </a:r>
          </a:p>
        </p:txBody>
      </p:sp>
    </p:spTree>
    <p:extLst>
      <p:ext uri="{BB962C8B-B14F-4D97-AF65-F5344CB8AC3E}">
        <p14:creationId xmlns:p14="http://schemas.microsoft.com/office/powerpoint/2010/main" val="644509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TIEMPO DE PREPARACIÓN</a:t>
            </a:r>
          </a:p>
        </p:txBody>
      </p:sp>
    </p:spTree>
    <p:extLst>
      <p:ext uri="{BB962C8B-B14F-4D97-AF65-F5344CB8AC3E}">
        <p14:creationId xmlns:p14="http://schemas.microsoft.com/office/powerpoint/2010/main" val="79003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32" y="2766218"/>
            <a:ext cx="11645736" cy="1325563"/>
          </a:xfrm>
        </p:spPr>
        <p:txBody>
          <a:bodyPr/>
          <a:lstStyle/>
          <a:p>
            <a:r>
              <a:rPr lang="es-CO" dirty="0"/>
              <a:t>hasta la etapa final:</a:t>
            </a:r>
            <a:br>
              <a:rPr lang="es-CO" dirty="0"/>
            </a:br>
            <a:r>
              <a:rPr lang="es-CO" dirty="0"/>
              <a:t>a la Edad de la Adopción.</a:t>
            </a:r>
          </a:p>
        </p:txBody>
      </p:sp>
    </p:spTree>
    <p:extLst>
      <p:ext uri="{BB962C8B-B14F-4D97-AF65-F5344CB8AC3E}">
        <p14:creationId xmlns:p14="http://schemas.microsoft.com/office/powerpoint/2010/main" val="577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hoy escuchamos Su Voz; es el Mensaje del Cielo.</a:t>
            </a:r>
          </a:p>
        </p:txBody>
      </p:sp>
    </p:spTree>
    <p:extLst>
      <p:ext uri="{BB962C8B-B14F-4D97-AF65-F5344CB8AC3E}">
        <p14:creationId xmlns:p14="http://schemas.microsoft.com/office/powerpoint/2010/main" val="190989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Se escuchan los Siete Truenos; es la Voz de Aclamación.</a:t>
            </a:r>
          </a:p>
        </p:txBody>
      </p:sp>
    </p:spTree>
    <p:extLst>
      <p:ext uri="{BB962C8B-B14F-4D97-AF65-F5344CB8AC3E}">
        <p14:creationId xmlns:p14="http://schemas.microsoft.com/office/powerpoint/2010/main" val="128291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los que duermen resucitarán,</a:t>
            </a:r>
          </a:p>
        </p:txBody>
      </p:sp>
    </p:spTree>
    <p:extLst>
      <p:ext uri="{BB962C8B-B14F-4D97-AF65-F5344CB8AC3E}">
        <p14:creationId xmlns:p14="http://schemas.microsoft.com/office/powerpoint/2010/main" val="407748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transformados seremos los que vivimos;</a:t>
            </a:r>
          </a:p>
        </p:txBody>
      </p:sp>
    </p:spTree>
    <p:extLst>
      <p:ext uri="{BB962C8B-B14F-4D97-AF65-F5344CB8AC3E}">
        <p14:creationId xmlns:p14="http://schemas.microsoft.com/office/powerpoint/2010/main" val="341517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en el rapto con el Señor nos iremos para el Cielo</a:t>
            </a:r>
          </a:p>
        </p:txBody>
      </p:sp>
    </p:spTree>
    <p:extLst>
      <p:ext uri="{BB962C8B-B14F-4D97-AF65-F5344CB8AC3E}">
        <p14:creationId xmlns:p14="http://schemas.microsoft.com/office/powerpoint/2010/main" val="319707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08C5E2B-5FF9-10F4-EB79-B135162A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 la Cena de las Bodas del Cordero.</a:t>
            </a:r>
          </a:p>
        </p:txBody>
      </p:sp>
    </p:spTree>
    <p:extLst>
      <p:ext uri="{BB962C8B-B14F-4D97-AF65-F5344CB8AC3E}">
        <p14:creationId xmlns:p14="http://schemas.microsoft.com/office/powerpoint/2010/main" val="42725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osmi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 SemiBold"/>
        <a:ea typeface=""/>
        <a:cs typeface=""/>
      </a:majorFont>
      <a:minorFont>
        <a:latin typeface="Poppins Semi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smin" id="{758BA37D-95F9-451B-82FE-1C67B3C6A44D}" vid="{D77E6F58-E959-405F-81EB-F762F1C712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osmin</Template>
  <TotalTime>27</TotalTime>
  <Words>230</Words>
  <Application>Microsoft Office PowerPoint</Application>
  <PresentationFormat>Panorámica</PresentationFormat>
  <Paragraphs>27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1" baseType="lpstr">
      <vt:lpstr>Arial</vt:lpstr>
      <vt:lpstr>Poppins</vt:lpstr>
      <vt:lpstr>Poppins SemiBold</vt:lpstr>
      <vt:lpstr>osmin</vt:lpstr>
      <vt:lpstr>TIEMPO DE PREPARACIÓN</vt:lpstr>
      <vt:lpstr>Agradecemos a Dios que nos permitió llegar</vt:lpstr>
      <vt:lpstr>hasta la etapa final: a la Edad de la Adopción.</vt:lpstr>
      <vt:lpstr>Y hoy escuchamos Su Voz; es el Mensaje del Cielo.</vt:lpstr>
      <vt:lpstr>Se escuchan los Siete Truenos; es la Voz de Aclamación.</vt:lpstr>
      <vt:lpstr>Y los que duermen resucitarán,</vt:lpstr>
      <vt:lpstr>transformados seremos los que vivimos;</vt:lpstr>
      <vt:lpstr>y en el rapto con el Señor nos iremos para el Cielo</vt:lpstr>
      <vt:lpstr>a la Cena de las Bodas del Cordero.</vt:lpstr>
      <vt:lpstr>Y los que duermen resucitarán,</vt:lpstr>
      <vt:lpstr>transformados seremos los que vivimos;</vt:lpstr>
      <vt:lpstr>y en el rapto con el Señor nos iremos para el Cielo</vt:lpstr>
      <vt:lpstr>a la Cena de las Bodas del Cordero.</vt:lpstr>
      <vt:lpstr>TIEMPO DE PREPARACIÓN</vt:lpstr>
      <vt:lpstr>El Pastor-Profeta habló, tiempo es de preparación;</vt:lpstr>
      <vt:lpstr>y a todo el que lo escuchó recibe la bendición.</vt:lpstr>
      <vt:lpstr>Y hoy escuchamos Su Voz; es el Mensaje del Cielo.</vt:lpstr>
      <vt:lpstr>Se escuchan los Siete Truenos; es la Voz de Aclamación.</vt:lpstr>
      <vt:lpstr>Y los que duermen resucitarán,</vt:lpstr>
      <vt:lpstr>transformados seremos los que vivimos;</vt:lpstr>
      <vt:lpstr>y en el rapto con el Señor nos iremos para el Cielo</vt:lpstr>
      <vt:lpstr>a la Cena de las Bodas del Cordero.</vt:lpstr>
      <vt:lpstr>Y los que duermen resucitarán,</vt:lpstr>
      <vt:lpstr>transformados seremos los que vivimos;</vt:lpstr>
      <vt:lpstr>y en el rapto con el Señor nos iremos para el Cielo</vt:lpstr>
      <vt:lpstr>a la Cena de las Bodas del Cordero.</vt:lpstr>
      <vt:lpstr>TIEMPO DE PREPARACIÓN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ESCUDRIÑA MI VIDA</dc:title>
  <dc:creator>andrea isabel paz peña</dc:creator>
  <cp:lastModifiedBy>andrea isabel paz peña</cp:lastModifiedBy>
  <cp:revision>8</cp:revision>
  <dcterms:created xsi:type="dcterms:W3CDTF">2023-02-07T01:18:55Z</dcterms:created>
  <dcterms:modified xsi:type="dcterms:W3CDTF">2023-03-06T20:53:09Z</dcterms:modified>
</cp:coreProperties>
</file>