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86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B2795C20-73E9-4F30-8162-B1276D0D99B8}">
          <p14:sldIdLst>
            <p14:sldId id="256"/>
          </p14:sldIdLst>
        </p14:section>
        <p14:section name="ESTROFA I" id="{6B9FA022-075C-4100-BFEC-A47ADEC76A9F}">
          <p14:sldIdLst>
            <p14:sldId id="257"/>
            <p14:sldId id="258"/>
            <p14:sldId id="259"/>
            <p14:sldId id="286"/>
          </p14:sldIdLst>
        </p14:section>
        <p14:section name="ESTROFA II" id="{F79FAB0D-AABE-4C0C-B016-1343DD01A77C}">
          <p14:sldIdLst>
            <p14:sldId id="260"/>
            <p14:sldId id="261"/>
            <p14:sldId id="262"/>
            <p14:sldId id="263"/>
          </p14:sldIdLst>
        </p14:section>
        <p14:section name="CORO" id="{5E947123-D741-4648-BF8D-2694F8AD3278}">
          <p14:sldIdLst>
            <p14:sldId id="264"/>
            <p14:sldId id="265"/>
            <p14:sldId id="266"/>
            <p14:sldId id="267"/>
          </p14:sldIdLst>
        </p14:section>
        <p14:section name="ESTROFA III" id="{0704E931-B861-4166-A460-67450B5BEC40}">
          <p14:sldIdLst>
            <p14:sldId id="268"/>
            <p14:sldId id="269"/>
            <p14:sldId id="270"/>
            <p14:sldId id="271"/>
          </p14:sldIdLst>
        </p14:section>
        <p14:section name="ESTROFA IV" id="{08B85DD1-514A-42CE-B371-E1D7A64B1CDA}">
          <p14:sldIdLst>
            <p14:sldId id="272"/>
            <p14:sldId id="273"/>
            <p14:sldId id="274"/>
            <p14:sldId id="275"/>
          </p14:sldIdLst>
        </p14:section>
        <p14:section name="CORO" id="{E093A3C1-FDC8-4007-A3C8-52BB15EDABA9}">
          <p14:sldIdLst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7DE5"/>
    <a:srgbClr val="2C8CEC"/>
    <a:srgbClr val="2596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43" d="100"/>
          <a:sy n="143" d="100"/>
        </p:scale>
        <p:origin x="120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EDC914-2C78-466F-B38A-1858A0C48B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C60F46-2495-453C-B963-3B5C2AEBC4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E9CF79-0722-4EF7-8426-9E35427E2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10B6-9872-4246-A312-14A955DB7681}" type="datetimeFigureOut">
              <a:rPr lang="es-CO" smtClean="0"/>
              <a:t>24/02/2023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7667EC-39B8-473B-A50F-5189EE372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5206A0-F269-4005-B93A-8EEDE142D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1FA7-396A-4BBB-9D27-1CE16FBFC9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77939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A98D61-4AA9-4AEF-A438-7D26CA8E5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2DECFD-7AF9-4CF9-98DC-A8CEF625A6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16E21D-FBE7-401C-9865-711D8B839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10B6-9872-4246-A312-14A955DB7681}" type="datetimeFigureOut">
              <a:rPr lang="es-CO" smtClean="0"/>
              <a:t>24/02/2023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BBEE81-70FB-439D-A65C-D9689569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005D4C-359E-4EAC-AF7B-A93347C1F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1FA7-396A-4BBB-9D27-1CE16FBFC9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80855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183DF04-7FEE-4FA6-9DA9-A09DE092FD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E4ABC5-BC29-42D0-ABC9-03F0C55EF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A0E8CA-E433-4969-88CE-DC1EE0B73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10B6-9872-4246-A312-14A955DB7681}" type="datetimeFigureOut">
              <a:rPr lang="es-CO" smtClean="0"/>
              <a:t>24/02/2023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71C298-AE88-4F64-B584-D0C48BF3C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266D94-C7CC-4EBA-8007-E1EF50530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1FA7-396A-4BBB-9D27-1CE16FBFC9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1193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163D0-D89C-25D8-9CA8-081D577156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559" y="4709648"/>
            <a:ext cx="11804882" cy="1829264"/>
          </a:xfrm>
        </p:spPr>
        <p:txBody>
          <a:bodyPr anchor="b">
            <a:noAutofit/>
          </a:bodyPr>
          <a:lstStyle>
            <a:lvl1pPr algn="ctr">
              <a:defRPr sz="6000" b="1">
                <a:ln>
                  <a:noFill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51344C-FA72-5E8E-26B9-8B851884F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10B6-9872-4246-A312-14A955DB7681}" type="datetimeFigureOut">
              <a:rPr lang="es-CO" smtClean="0"/>
              <a:t>24/02/2023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1AE5F0-485A-8AA9-D4D4-59CEE56CE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BCC089-055A-A2BE-E6F8-F9F9C5C05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1FA7-396A-4BBB-9D27-1CE16FBFC9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3498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65D047-8B6D-4A69-9BBE-A36176763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7CAC01-5BAB-4EBC-B506-FEAE1E36D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D367FF-CAA1-47D9-A3D0-BA8C77F5E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10B6-9872-4246-A312-14A955DB7681}" type="datetimeFigureOut">
              <a:rPr lang="es-CO" smtClean="0"/>
              <a:t>24/02/2023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C13F44-3A69-409D-9037-EA462F050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1BA9C5-2F46-4A3C-9E01-140FD162E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1FA7-396A-4BBB-9D27-1CE16FBFC9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8095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5437DE-B778-4147-A1AE-1E2BFAA76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170AF1-ABF9-4DCD-B21C-850DD19F8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165234-2232-4506-9EB2-F1EAE0481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10B6-9872-4246-A312-14A955DB7681}" type="datetimeFigureOut">
              <a:rPr lang="es-CO" smtClean="0"/>
              <a:t>24/02/2023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5F9E08-281A-4782-AE51-C27014811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A4E8A9-9650-47AC-A1C7-3744687D2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1FA7-396A-4BBB-9D27-1CE16FBFC9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302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86D46C-CCA1-453C-8C64-E8D7B957C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8CF9D6-B8E2-466F-93F4-CA495A02A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CED6AB-ADB3-4E7E-8DA4-C1140646C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B42B91-E6BB-48C6-A339-6D091C951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10B6-9872-4246-A312-14A955DB7681}" type="datetimeFigureOut">
              <a:rPr lang="es-CO" smtClean="0"/>
              <a:t>24/02/2023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B8680A-C06E-459A-98BE-3F2A86FDB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B9B3A3-94F7-4905-A72D-780D9446D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1FA7-396A-4BBB-9D27-1CE16FBFC9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580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82090-6675-4E67-9268-C82A22E82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09C5A2-E390-48D1-9EEE-2F637A2DE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4F5B53-7923-4776-AB56-D22E7C644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4720687-B322-4274-9B70-497B277C77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35B36EA-DB2A-420C-A098-2EEF460243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AD1666C-939E-41AE-80EB-406F6A246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10B6-9872-4246-A312-14A955DB7681}" type="datetimeFigureOut">
              <a:rPr lang="es-CO" smtClean="0"/>
              <a:t>24/02/2023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8F48E3E-151C-45B1-85CC-61CA3B6F4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DA71939-5C70-4889-A027-5C9F0DAA4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1FA7-396A-4BBB-9D27-1CE16FBFC9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31220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6A0AEC-C95F-4572-89C1-7C8BCEFDD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402209D-9183-4D1B-A737-294E189EF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10B6-9872-4246-A312-14A955DB7681}" type="datetimeFigureOut">
              <a:rPr lang="es-CO" smtClean="0"/>
              <a:t>24/02/2023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DEAEE3E-B43C-4A7F-8CBD-ECC62ED26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857067E-5266-4428-9C12-E7531857C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1FA7-396A-4BBB-9D27-1CE16FBFC9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3946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BC47CAA-21C1-4CE0-BB8E-77B102A6C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10B6-9872-4246-A312-14A955DB7681}" type="datetimeFigureOut">
              <a:rPr lang="es-CO" smtClean="0"/>
              <a:t>24/02/2023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598DA62-2136-4C3B-B12B-5E5FECED0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DC9962E-CED6-4DF8-8962-BB0AC32A0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1FA7-396A-4BBB-9D27-1CE16FBFC9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729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62617F-EAF1-4520-B9D7-4F8044686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1CF41E-10C4-4F22-8343-C6A49F44E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297AAA-4428-4D99-84F5-DBC9307A3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06A283-1572-4F6C-888A-BF3A83017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10B6-9872-4246-A312-14A955DB7681}" type="datetimeFigureOut">
              <a:rPr lang="es-CO" smtClean="0"/>
              <a:t>24/02/2023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1D7763-4C62-4D73-A9EE-4F85C0C36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8A0E15-D178-4DDA-B297-0707DC2DA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1FA7-396A-4BBB-9D27-1CE16FBFC9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6199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A65850-404B-48B8-A6D7-163EF5DE6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8F9EA88-977D-4D68-8F08-FB8A25CF6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45D75E7-A21C-4C50-9C7D-6D8D9C3FE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BF3695-EB72-4AFC-A5EC-567260043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10B6-9872-4246-A312-14A955DB7681}" type="datetimeFigureOut">
              <a:rPr lang="es-CO" smtClean="0"/>
              <a:t>24/02/2023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7E7852-9570-4F1C-9323-505B8E4DE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CA6318-0012-4970-B47B-4B6B7627D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1FA7-396A-4BBB-9D27-1CE16FBFC9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4793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C3A715F-D8CA-43F5-A14D-0AC2E5C7E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1854EB-DD54-47EE-AC1E-F47E3116C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A04DF8-6A97-4213-BCA2-239BF43768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010B6-9872-4246-A312-14A955DB7681}" type="datetimeFigureOut">
              <a:rPr lang="es-CO" smtClean="0"/>
              <a:t>24/02/2023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79ECEB-FCB7-4ECB-A70F-3F1B96701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6FA051-6401-4A9B-B408-F34BD18187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D1FA7-396A-4BBB-9D27-1CE16FBFC9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569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LA NUBE</a:t>
            </a:r>
          </a:p>
        </p:txBody>
      </p:sp>
    </p:spTree>
    <p:extLst>
      <p:ext uri="{BB962C8B-B14F-4D97-AF65-F5344CB8AC3E}">
        <p14:creationId xmlns:p14="http://schemas.microsoft.com/office/powerpoint/2010/main" val="167626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Ya la nube apareció, ocho ángeles de Dios</a:t>
            </a:r>
          </a:p>
        </p:txBody>
      </p:sp>
    </p:spTree>
    <p:extLst>
      <p:ext uri="{BB962C8B-B14F-4D97-AF65-F5344CB8AC3E}">
        <p14:creationId xmlns:p14="http://schemas.microsoft.com/office/powerpoint/2010/main" val="2218365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mostraron la señal del Hijo del Hombre.</a:t>
            </a:r>
          </a:p>
        </p:txBody>
      </p:sp>
    </p:spTree>
    <p:extLst>
      <p:ext uri="{BB962C8B-B14F-4D97-AF65-F5344CB8AC3E}">
        <p14:creationId xmlns:p14="http://schemas.microsoft.com/office/powerpoint/2010/main" val="1126960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El octavo Ángel es</a:t>
            </a:r>
            <a:br>
              <a:rPr lang="es-CO" dirty="0"/>
            </a:br>
            <a:r>
              <a:rPr lang="es-CO" dirty="0"/>
              <a:t>el que tiene el Séptimo Sello,</a:t>
            </a:r>
          </a:p>
        </p:txBody>
      </p:sp>
    </p:spTree>
    <p:extLst>
      <p:ext uri="{BB962C8B-B14F-4D97-AF65-F5344CB8AC3E}">
        <p14:creationId xmlns:p14="http://schemas.microsoft.com/office/powerpoint/2010/main" val="3504412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y cumple el Programa Divino del Día Postrero.</a:t>
            </a:r>
          </a:p>
        </p:txBody>
      </p:sp>
    </p:spTree>
    <p:extLst>
      <p:ext uri="{BB962C8B-B14F-4D97-AF65-F5344CB8AC3E}">
        <p14:creationId xmlns:p14="http://schemas.microsoft.com/office/powerpoint/2010/main" val="1101094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En la Primera Venida de Jesucristo</a:t>
            </a:r>
          </a:p>
        </p:txBody>
      </p:sp>
    </p:spTree>
    <p:extLst>
      <p:ext uri="{BB962C8B-B14F-4D97-AF65-F5344CB8AC3E}">
        <p14:creationId xmlns:p14="http://schemas.microsoft.com/office/powerpoint/2010/main" val="217280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fue vista una señal en el cielo,</a:t>
            </a:r>
          </a:p>
        </p:txBody>
      </p:sp>
    </p:spTree>
    <p:extLst>
      <p:ext uri="{BB962C8B-B14F-4D97-AF65-F5344CB8AC3E}">
        <p14:creationId xmlns:p14="http://schemas.microsoft.com/office/powerpoint/2010/main" val="3526698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llamada hoy la Estrella de Belén,</a:t>
            </a:r>
          </a:p>
        </p:txBody>
      </p:sp>
    </p:spTree>
    <p:extLst>
      <p:ext uri="{BB962C8B-B14F-4D97-AF65-F5344CB8AC3E}">
        <p14:creationId xmlns:p14="http://schemas.microsoft.com/office/powerpoint/2010/main" val="3289726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y muy pocos conocieron lo que fue.</a:t>
            </a:r>
          </a:p>
        </p:txBody>
      </p:sp>
    </p:spTree>
    <p:extLst>
      <p:ext uri="{BB962C8B-B14F-4D97-AF65-F5344CB8AC3E}">
        <p14:creationId xmlns:p14="http://schemas.microsoft.com/office/powerpoint/2010/main" val="727557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Así mismo en este tiempo ya fue vista</a:t>
            </a:r>
          </a:p>
        </p:txBody>
      </p:sp>
    </p:spTree>
    <p:extLst>
      <p:ext uri="{BB962C8B-B14F-4D97-AF65-F5344CB8AC3E}">
        <p14:creationId xmlns:p14="http://schemas.microsoft.com/office/powerpoint/2010/main" val="2641447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en el cielo la señal de Su Venida;</a:t>
            </a:r>
          </a:p>
        </p:txBody>
      </p:sp>
    </p:spTree>
    <p:extLst>
      <p:ext uri="{BB962C8B-B14F-4D97-AF65-F5344CB8AC3E}">
        <p14:creationId xmlns:p14="http://schemas.microsoft.com/office/powerpoint/2010/main" val="3441074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Una nube más arriba de las nubes,</a:t>
            </a:r>
          </a:p>
        </p:txBody>
      </p:sp>
    </p:spTree>
    <p:extLst>
      <p:ext uri="{BB962C8B-B14F-4D97-AF65-F5344CB8AC3E}">
        <p14:creationId xmlns:p14="http://schemas.microsoft.com/office/powerpoint/2010/main" val="2910776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ocho ángeles en sus cuerpos </a:t>
            </a:r>
            <a:r>
              <a:rPr lang="es-CO" dirty="0" err="1"/>
              <a:t>teofánicos</a:t>
            </a:r>
            <a:r>
              <a:rPr lang="es-CO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773109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era una reunión en la cumbre.</a:t>
            </a:r>
          </a:p>
        </p:txBody>
      </p:sp>
    </p:spTree>
    <p:extLst>
      <p:ext uri="{BB962C8B-B14F-4D97-AF65-F5344CB8AC3E}">
        <p14:creationId xmlns:p14="http://schemas.microsoft.com/office/powerpoint/2010/main" val="3913371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Ya la nube apareció, ocho ángeles de Dios</a:t>
            </a:r>
          </a:p>
        </p:txBody>
      </p:sp>
    </p:spTree>
    <p:extLst>
      <p:ext uri="{BB962C8B-B14F-4D97-AF65-F5344CB8AC3E}">
        <p14:creationId xmlns:p14="http://schemas.microsoft.com/office/powerpoint/2010/main" val="3367214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mostraron la señal del Hijo del Hombre.</a:t>
            </a:r>
          </a:p>
        </p:txBody>
      </p:sp>
    </p:spTree>
    <p:extLst>
      <p:ext uri="{BB962C8B-B14F-4D97-AF65-F5344CB8AC3E}">
        <p14:creationId xmlns:p14="http://schemas.microsoft.com/office/powerpoint/2010/main" val="1374752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El octavo Ángel es</a:t>
            </a:r>
            <a:br>
              <a:rPr lang="es-CO" dirty="0"/>
            </a:br>
            <a:r>
              <a:rPr lang="es-CO" dirty="0"/>
              <a:t>el que tiene el Séptimo Sello,</a:t>
            </a:r>
          </a:p>
        </p:txBody>
      </p:sp>
    </p:spTree>
    <p:extLst>
      <p:ext uri="{BB962C8B-B14F-4D97-AF65-F5344CB8AC3E}">
        <p14:creationId xmlns:p14="http://schemas.microsoft.com/office/powerpoint/2010/main" val="2176852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y cumple el Programa Divino del Día Postrero.</a:t>
            </a:r>
          </a:p>
        </p:txBody>
      </p:sp>
    </p:spTree>
    <p:extLst>
      <p:ext uri="{BB962C8B-B14F-4D97-AF65-F5344CB8AC3E}">
        <p14:creationId xmlns:p14="http://schemas.microsoft.com/office/powerpoint/2010/main" val="1446898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Ya la nube apareció, ocho ángeles de Dios</a:t>
            </a:r>
          </a:p>
        </p:txBody>
      </p:sp>
    </p:spTree>
    <p:extLst>
      <p:ext uri="{BB962C8B-B14F-4D97-AF65-F5344CB8AC3E}">
        <p14:creationId xmlns:p14="http://schemas.microsoft.com/office/powerpoint/2010/main" val="1977413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mostraron la señal del Hijo del Hombre.</a:t>
            </a:r>
          </a:p>
        </p:txBody>
      </p:sp>
    </p:spTree>
    <p:extLst>
      <p:ext uri="{BB962C8B-B14F-4D97-AF65-F5344CB8AC3E}">
        <p14:creationId xmlns:p14="http://schemas.microsoft.com/office/powerpoint/2010/main" val="469871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El octavo Ángel es</a:t>
            </a:r>
            <a:br>
              <a:rPr lang="es-CO" dirty="0"/>
            </a:br>
            <a:r>
              <a:rPr lang="es-CO" dirty="0"/>
              <a:t>el que tiene el Séptimo Sello,</a:t>
            </a:r>
          </a:p>
        </p:txBody>
      </p:sp>
    </p:spTree>
    <p:extLst>
      <p:ext uri="{BB962C8B-B14F-4D97-AF65-F5344CB8AC3E}">
        <p14:creationId xmlns:p14="http://schemas.microsoft.com/office/powerpoint/2010/main" val="2388187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y cumple el Programa Divino del Día Postrero.</a:t>
            </a:r>
          </a:p>
        </p:txBody>
      </p:sp>
    </p:spTree>
    <p:extLst>
      <p:ext uri="{BB962C8B-B14F-4D97-AF65-F5344CB8AC3E}">
        <p14:creationId xmlns:p14="http://schemas.microsoft.com/office/powerpoint/2010/main" val="3756829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a 26 millas de altura, apareció,</a:t>
            </a:r>
          </a:p>
        </p:txBody>
      </p:sp>
    </p:spTree>
    <p:extLst>
      <p:ext uri="{BB962C8B-B14F-4D97-AF65-F5344CB8AC3E}">
        <p14:creationId xmlns:p14="http://schemas.microsoft.com/office/powerpoint/2010/main" val="3637116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Del Día Postrero.</a:t>
            </a:r>
          </a:p>
        </p:txBody>
      </p:sp>
    </p:spTree>
    <p:extLst>
      <p:ext uri="{BB962C8B-B14F-4D97-AF65-F5344CB8AC3E}">
        <p14:creationId xmlns:p14="http://schemas.microsoft.com/office/powerpoint/2010/main" val="3835606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LA NUBE</a:t>
            </a:r>
          </a:p>
        </p:txBody>
      </p:sp>
    </p:spTree>
    <p:extLst>
      <p:ext uri="{BB962C8B-B14F-4D97-AF65-F5344CB8AC3E}">
        <p14:creationId xmlns:p14="http://schemas.microsoft.com/office/powerpoint/2010/main" val="3401101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el 28 de febrero del 63,</a:t>
            </a:r>
          </a:p>
        </p:txBody>
      </p:sp>
    </p:spTree>
    <p:extLst>
      <p:ext uri="{BB962C8B-B14F-4D97-AF65-F5344CB8AC3E}">
        <p14:creationId xmlns:p14="http://schemas.microsoft.com/office/powerpoint/2010/main" val="1210468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y la ciencia nunca supo lo que fue.</a:t>
            </a:r>
          </a:p>
        </p:txBody>
      </p:sp>
    </p:spTree>
    <p:extLst>
      <p:ext uri="{BB962C8B-B14F-4D97-AF65-F5344CB8AC3E}">
        <p14:creationId xmlns:p14="http://schemas.microsoft.com/office/powerpoint/2010/main" val="2185103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Esa nube forma el rostro de Jesús;</a:t>
            </a:r>
          </a:p>
        </p:txBody>
      </p:sp>
    </p:spTree>
    <p:extLst>
      <p:ext uri="{BB962C8B-B14F-4D97-AF65-F5344CB8AC3E}">
        <p14:creationId xmlns:p14="http://schemas.microsoft.com/office/powerpoint/2010/main" val="1946902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era la señal de Su Segunda Venida,</a:t>
            </a:r>
          </a:p>
        </p:txBody>
      </p:sp>
    </p:spTree>
    <p:extLst>
      <p:ext uri="{BB962C8B-B14F-4D97-AF65-F5344CB8AC3E}">
        <p14:creationId xmlns:p14="http://schemas.microsoft.com/office/powerpoint/2010/main" val="618768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que sería como Él lo prometió:</a:t>
            </a:r>
          </a:p>
        </p:txBody>
      </p:sp>
    </p:spTree>
    <p:extLst>
      <p:ext uri="{BB962C8B-B14F-4D97-AF65-F5344CB8AC3E}">
        <p14:creationId xmlns:p14="http://schemas.microsoft.com/office/powerpoint/2010/main" val="3482871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a través del mensajero que Él envía.</a:t>
            </a:r>
          </a:p>
        </p:txBody>
      </p:sp>
    </p:spTree>
    <p:extLst>
      <p:ext uri="{BB962C8B-B14F-4D97-AF65-F5344CB8AC3E}">
        <p14:creationId xmlns:p14="http://schemas.microsoft.com/office/powerpoint/2010/main" val="1196128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sub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Poppins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b" id="{2D417A4F-106D-463E-B5A2-E7C62F13A3FB}" vid="{4AA99E17-4FCB-481F-8579-DC73BBFD9CD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sub</Template>
  <TotalTime>8</TotalTime>
  <Words>245</Words>
  <Application>Microsoft Office PowerPoint</Application>
  <PresentationFormat>Panorámica</PresentationFormat>
  <Paragraphs>31</Paragraphs>
  <Slides>31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4" baseType="lpstr">
      <vt:lpstr>Arial</vt:lpstr>
      <vt:lpstr>Poppins</vt:lpstr>
      <vt:lpstr>sub</vt:lpstr>
      <vt:lpstr>LA NUBE</vt:lpstr>
      <vt:lpstr>Una nube más arriba de las nubes,</vt:lpstr>
      <vt:lpstr>a 26 millas de altura, apareció,</vt:lpstr>
      <vt:lpstr>el 28 de febrero del 63,</vt:lpstr>
      <vt:lpstr>y la ciencia nunca supo lo que fue.</vt:lpstr>
      <vt:lpstr>Esa nube forma el rostro de Jesús;</vt:lpstr>
      <vt:lpstr>era la señal de Su Segunda Venida,</vt:lpstr>
      <vt:lpstr>que sería como Él lo prometió:</vt:lpstr>
      <vt:lpstr>a través del mensajero que Él envía.</vt:lpstr>
      <vt:lpstr>Ya la nube apareció, ocho ángeles de Dios</vt:lpstr>
      <vt:lpstr>mostraron la señal del Hijo del Hombre.</vt:lpstr>
      <vt:lpstr>El octavo Ángel es el que tiene el Séptimo Sello,</vt:lpstr>
      <vt:lpstr>y cumple el Programa Divino del Día Postrero.</vt:lpstr>
      <vt:lpstr>En la Primera Venida de Jesucristo</vt:lpstr>
      <vt:lpstr>fue vista una señal en el cielo,</vt:lpstr>
      <vt:lpstr>llamada hoy la Estrella de Belén,</vt:lpstr>
      <vt:lpstr>y muy pocos conocieron lo que fue.</vt:lpstr>
      <vt:lpstr>Así mismo en este tiempo ya fue vista</vt:lpstr>
      <vt:lpstr>en el cielo la señal de Su Venida;</vt:lpstr>
      <vt:lpstr>ocho ángeles en sus cuerpos teofánicos:</vt:lpstr>
      <vt:lpstr>era una reunión en la cumbre.</vt:lpstr>
      <vt:lpstr>Ya la nube apareció, ocho ángeles de Dios</vt:lpstr>
      <vt:lpstr>mostraron la señal del Hijo del Hombre.</vt:lpstr>
      <vt:lpstr>El octavo Ángel es el que tiene el Séptimo Sello,</vt:lpstr>
      <vt:lpstr>y cumple el Programa Divino del Día Postrero.</vt:lpstr>
      <vt:lpstr>Ya la nube apareció, ocho ángeles de Dios</vt:lpstr>
      <vt:lpstr>mostraron la señal del Hijo del Hombre.</vt:lpstr>
      <vt:lpstr>El octavo Ángel es el que tiene el Séptimo Sello,</vt:lpstr>
      <vt:lpstr>y cumple el Programa Divino del Día Postrero.</vt:lpstr>
      <vt:lpstr>Del Día Postrero.</vt:lpstr>
      <vt:lpstr>LA NUBE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NUBE</dc:title>
  <dc:creator>andrea isabel paz peña</dc:creator>
  <cp:lastModifiedBy>andrea isabel paz peña</cp:lastModifiedBy>
  <cp:revision>2</cp:revision>
  <dcterms:created xsi:type="dcterms:W3CDTF">2023-02-24T19:53:35Z</dcterms:created>
  <dcterms:modified xsi:type="dcterms:W3CDTF">2023-02-24T20:02:25Z</dcterms:modified>
</cp:coreProperties>
</file>