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B2795C20-73E9-4F30-8162-B1276D0D99B8}">
          <p14:sldIdLst>
            <p14:sldId id="256"/>
          </p14:sldIdLst>
        </p14:section>
        <p14:section name="ESTROFA I" id="{6B9FA022-075C-4100-BFEC-A47ADEC76A9F}">
          <p14:sldIdLst>
            <p14:sldId id="257"/>
            <p14:sldId id="258"/>
            <p14:sldId id="259"/>
          </p14:sldIdLst>
        </p14:section>
        <p14:section name="ESTROFA II" id="{F79FAB0D-AABE-4C0C-B016-1343DD01A77C}">
          <p14:sldIdLst>
            <p14:sldId id="260"/>
            <p14:sldId id="261"/>
            <p14:sldId id="262"/>
            <p14:sldId id="263"/>
          </p14:sldIdLst>
        </p14:section>
        <p14:section name="CORO" id="{5E947123-D741-4648-BF8D-2694F8AD3278}">
          <p14:sldIdLst>
            <p14:sldId id="264"/>
            <p14:sldId id="265"/>
            <p14:sldId id="266"/>
            <p14:sldId id="267"/>
          </p14:sldIdLst>
        </p14:section>
        <p14:section name="ESTROFA III" id="{0704E931-B861-4166-A460-67450B5BEC40}">
          <p14:sldIdLst>
            <p14:sldId id="268"/>
            <p14:sldId id="269"/>
            <p14:sldId id="270"/>
            <p14:sldId id="271"/>
          </p14:sldIdLst>
        </p14:section>
        <p14:section name="ESTROFA IV" id="{08B85DD1-514A-42CE-B371-E1D7A64B1CDA}">
          <p14:sldIdLst>
            <p14:sldId id="272"/>
            <p14:sldId id="273"/>
            <p14:sldId id="274"/>
            <p14:sldId id="275"/>
          </p14:sldIdLst>
        </p14:section>
        <p14:section name="CORO" id="{E093A3C1-FDC8-4007-A3C8-52BB15EDABA9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DE5"/>
    <a:srgbClr val="2C8CEC"/>
    <a:srgbClr val="259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163D0-D89C-25D8-9CA8-081D57715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1860"/>
            <a:ext cx="9144000" cy="3034280"/>
          </a:xfrm>
        </p:spPr>
        <p:txBody>
          <a:bodyPr anchor="b">
            <a:noAutofit/>
          </a:bodyPr>
          <a:lstStyle>
            <a:lvl1pPr algn="ctr">
              <a:defRPr sz="7200" b="1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51344C-FA72-5E8E-26B9-8B851884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1AE5F0-485A-8AA9-D4D4-59CEE56CE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BCC089-055A-A2BE-E6F8-F9F9C5C0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207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9F5AF-9C5B-8ABA-CCA7-0E5EE040F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9AF855-A64C-57C5-A660-99AEC733C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D8B160-ACB0-91C4-3A04-CB8085D8A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3801B4-58A4-A606-031B-362D14466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148509-2555-2267-E30C-AE551C0D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534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E3ACDA-F5C1-8007-8572-7582E8A6A4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57BA1A-630D-0347-24F7-CB2891888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0A14A7-0AFD-EE98-FD64-6AC5DE147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76D8AD-66F4-ED60-D002-0BDB7409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BF5F59-15A4-1B61-A735-6C530C7D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856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75658-FBEB-B439-A052-AFFCEE0FD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36294-D778-0952-6906-61D5B4D3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FA5C20-E049-B44F-C98D-3D5098F22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551B91-AA73-D153-9F27-2ECC2B9D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4C3FD6-D82C-3FFA-D192-6F760719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85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57DDE-8DC7-C2A7-2845-1224612A5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62B9F7-A433-F894-2D91-BB69F3DD5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418679-DFCB-DFCD-9B73-4851DF76B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7F55F3-9701-CA0B-172B-2F86B321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B8C451-4755-12EE-3807-7EDD8534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62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39DB2-D915-51D3-9408-D8E2F85B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4AAF2-756D-EDF3-B2B6-A3458F4C1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BC5F5D-97B2-F123-E63F-AA1D265D6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DD1B99-2F95-0D6F-EE80-A5639F6C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0E284B-77F5-8491-08A2-CF5268F4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992995-8449-F3D0-24EE-349F1B14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95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10202B-F7A2-F60A-7506-6E5A9E00F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29D0A-74DD-762E-3EB0-5A050BEB2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B876D1-03A5-CE82-3749-B50CFBEDE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ED29ED0-64A6-D1D6-10E5-2CB941829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122F74-B1E4-72BE-4029-67151EB1E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8C6521-CB17-16AE-698E-D07C36E06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FEB58A1-6A59-041D-57F3-CC37A673D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CBB39F-22C6-7536-DB0B-849D0E523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164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5321B-16D1-54A3-CD93-D9D9711D5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49040B-8128-03D5-E62A-CB5217F9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411A50-BE59-FA07-2E07-BE1BD349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1A1E0D-CEB0-BFE7-26A3-94DDFF46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069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3BAA85-B34E-0C07-1F18-509F471AA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346FC4-3445-210B-2B92-F6A15696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B54290-B99C-4EBA-F8B3-47FE748C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473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8FEDD-18F8-FA1F-AFDC-2B28B6B3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0C41D3-72F5-EA60-752E-F9DE642AD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4AF374-D361-7DD1-9FC7-B9971E5E9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03AA67-2E5F-BEFD-CD26-76C4E594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23CF2B-0385-A03E-D1DD-49612F44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96B4E7-BEB5-510F-6628-878FDA9FD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270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1A2C-C2E9-295C-1E2C-F7B2015EB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F9DE3A-3139-EA05-D2FA-3E83A39C84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EA5817-37D4-D20F-B974-354216E45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CBD976-EC83-8488-0790-0160AC6F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0B6223-DDFB-1377-60D3-AC2E84B5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453EE6-302D-67EC-B23C-6658CF9D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477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57DE5"/>
            </a:gs>
            <a:gs pos="0">
              <a:srgbClr val="157DE5"/>
            </a:gs>
            <a:gs pos="13000">
              <a:srgbClr val="2C8CEC"/>
            </a:gs>
            <a:gs pos="90000">
              <a:srgbClr val="2C8C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0D32E3-DE73-53C8-903D-816F16818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177E34-E185-E277-3FB3-21922D609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046255-3D15-F48C-31F2-D979B35C1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010B6-9872-4246-A312-14A955DB7681}" type="datetimeFigureOut">
              <a:rPr lang="es-CO" smtClean="0"/>
              <a:t>24/02/2023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0848EA-CB0C-32D1-C82A-F13115236D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9E160E-0DE7-5433-5AFF-D75857486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D1FA7-396A-4BBB-9D27-1CE16FBFC9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71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6619"/>
            <a:ext cx="9144000" cy="1224762"/>
          </a:xfrm>
        </p:spPr>
        <p:txBody>
          <a:bodyPr/>
          <a:lstStyle/>
          <a:p>
            <a:r>
              <a:rPr lang="es-CO" dirty="0"/>
              <a:t>LA NUBE</a:t>
            </a:r>
          </a:p>
        </p:txBody>
      </p:sp>
    </p:spTree>
    <p:extLst>
      <p:ext uri="{BB962C8B-B14F-4D97-AF65-F5344CB8AC3E}">
        <p14:creationId xmlns:p14="http://schemas.microsoft.com/office/powerpoint/2010/main" val="167626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mostraron la señal del Hijo del Hombre.</a:t>
            </a:r>
          </a:p>
        </p:txBody>
      </p:sp>
    </p:spTree>
    <p:extLst>
      <p:ext uri="{BB962C8B-B14F-4D97-AF65-F5344CB8AC3E}">
        <p14:creationId xmlns:p14="http://schemas.microsoft.com/office/powerpoint/2010/main" val="1126960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El octavo Ángel es</a:t>
            </a:r>
            <a:br>
              <a:rPr lang="es-CO" dirty="0"/>
            </a:br>
            <a:r>
              <a:rPr lang="es-CO" dirty="0"/>
              <a:t>el que tiene el Séptimo Sello,</a:t>
            </a:r>
          </a:p>
        </p:txBody>
      </p:sp>
    </p:spTree>
    <p:extLst>
      <p:ext uri="{BB962C8B-B14F-4D97-AF65-F5344CB8AC3E}">
        <p14:creationId xmlns:p14="http://schemas.microsoft.com/office/powerpoint/2010/main" val="3504412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y cumple el Programa Divino 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110109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En la Primera Venida de Jesucristo</a:t>
            </a:r>
          </a:p>
        </p:txBody>
      </p:sp>
    </p:spTree>
    <p:extLst>
      <p:ext uri="{BB962C8B-B14F-4D97-AF65-F5344CB8AC3E}">
        <p14:creationId xmlns:p14="http://schemas.microsoft.com/office/powerpoint/2010/main" val="21728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6105"/>
            <a:ext cx="9144000" cy="2105790"/>
          </a:xfrm>
        </p:spPr>
        <p:txBody>
          <a:bodyPr/>
          <a:lstStyle/>
          <a:p>
            <a:r>
              <a:rPr lang="es-CO" dirty="0"/>
              <a:t>fue vista una señal en el cielo,</a:t>
            </a:r>
          </a:p>
        </p:txBody>
      </p:sp>
    </p:spTree>
    <p:extLst>
      <p:ext uri="{BB962C8B-B14F-4D97-AF65-F5344CB8AC3E}">
        <p14:creationId xmlns:p14="http://schemas.microsoft.com/office/powerpoint/2010/main" val="3526698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6082"/>
            <a:ext cx="9144000" cy="2145836"/>
          </a:xfrm>
        </p:spPr>
        <p:txBody>
          <a:bodyPr/>
          <a:lstStyle/>
          <a:p>
            <a:r>
              <a:rPr lang="es-CO" dirty="0"/>
              <a:t>llamada hoy la Estrella de Belén,</a:t>
            </a:r>
          </a:p>
        </p:txBody>
      </p:sp>
    </p:spTree>
    <p:extLst>
      <p:ext uri="{BB962C8B-B14F-4D97-AF65-F5344CB8AC3E}">
        <p14:creationId xmlns:p14="http://schemas.microsoft.com/office/powerpoint/2010/main" val="328972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y muy pocos conocieron lo que fue.</a:t>
            </a:r>
          </a:p>
        </p:txBody>
      </p:sp>
    </p:spTree>
    <p:extLst>
      <p:ext uri="{BB962C8B-B14F-4D97-AF65-F5344CB8AC3E}">
        <p14:creationId xmlns:p14="http://schemas.microsoft.com/office/powerpoint/2010/main" val="727557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Así mismo en este tiempo ya fue vista</a:t>
            </a:r>
          </a:p>
        </p:txBody>
      </p:sp>
    </p:spTree>
    <p:extLst>
      <p:ext uri="{BB962C8B-B14F-4D97-AF65-F5344CB8AC3E}">
        <p14:creationId xmlns:p14="http://schemas.microsoft.com/office/powerpoint/2010/main" val="2641447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2780"/>
            <a:ext cx="9144000" cy="2092440"/>
          </a:xfrm>
        </p:spPr>
        <p:txBody>
          <a:bodyPr/>
          <a:lstStyle/>
          <a:p>
            <a:r>
              <a:rPr lang="es-CO" dirty="0"/>
              <a:t>en el cielo la señal de Su Venida;</a:t>
            </a:r>
          </a:p>
        </p:txBody>
      </p:sp>
    </p:spTree>
    <p:extLst>
      <p:ext uri="{BB962C8B-B14F-4D97-AF65-F5344CB8AC3E}">
        <p14:creationId xmlns:p14="http://schemas.microsoft.com/office/powerpoint/2010/main" val="3441074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8917"/>
            <a:ext cx="9144000" cy="3000166"/>
          </a:xfrm>
        </p:spPr>
        <p:txBody>
          <a:bodyPr/>
          <a:lstStyle/>
          <a:p>
            <a:r>
              <a:rPr lang="es-CO" dirty="0"/>
              <a:t>ocho ángeles en sus cuerpos </a:t>
            </a:r>
            <a:r>
              <a:rPr lang="es-CO" dirty="0" err="1"/>
              <a:t>teofánicos</a:t>
            </a:r>
            <a:r>
              <a:rPr lang="es-CO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73109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2242"/>
            <a:ext cx="9144000" cy="3013516"/>
          </a:xfrm>
        </p:spPr>
        <p:txBody>
          <a:bodyPr/>
          <a:lstStyle/>
          <a:p>
            <a:r>
              <a:rPr lang="es-CO" dirty="0"/>
              <a:t>Una nube más arriba de las nubes,</a:t>
            </a:r>
          </a:p>
        </p:txBody>
      </p:sp>
    </p:spTree>
    <p:extLst>
      <p:ext uri="{BB962C8B-B14F-4D97-AF65-F5344CB8AC3E}">
        <p14:creationId xmlns:p14="http://schemas.microsoft.com/office/powerpoint/2010/main" val="2910776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2826"/>
            <a:ext cx="9144000" cy="2012348"/>
          </a:xfrm>
        </p:spPr>
        <p:txBody>
          <a:bodyPr/>
          <a:lstStyle/>
          <a:p>
            <a:r>
              <a:rPr lang="es-CO" dirty="0"/>
              <a:t>era una reunión en la cumbre.</a:t>
            </a:r>
          </a:p>
        </p:txBody>
      </p:sp>
    </p:spTree>
    <p:extLst>
      <p:ext uri="{BB962C8B-B14F-4D97-AF65-F5344CB8AC3E}">
        <p14:creationId xmlns:p14="http://schemas.microsoft.com/office/powerpoint/2010/main" val="391337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Ya la nube apareció, ocho ángeles de Dios</a:t>
            </a:r>
          </a:p>
        </p:txBody>
      </p:sp>
    </p:spTree>
    <p:extLst>
      <p:ext uri="{BB962C8B-B14F-4D97-AF65-F5344CB8AC3E}">
        <p14:creationId xmlns:p14="http://schemas.microsoft.com/office/powerpoint/2010/main" val="3367214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mostraron la señal del Hijo del Hombre.</a:t>
            </a:r>
          </a:p>
        </p:txBody>
      </p:sp>
    </p:spTree>
    <p:extLst>
      <p:ext uri="{BB962C8B-B14F-4D97-AF65-F5344CB8AC3E}">
        <p14:creationId xmlns:p14="http://schemas.microsoft.com/office/powerpoint/2010/main" val="137475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El octavo Ángel es</a:t>
            </a:r>
            <a:br>
              <a:rPr lang="es-CO" dirty="0"/>
            </a:br>
            <a:r>
              <a:rPr lang="es-CO" dirty="0"/>
              <a:t>el que tiene el Séptimo Sello,</a:t>
            </a:r>
          </a:p>
        </p:txBody>
      </p:sp>
    </p:spTree>
    <p:extLst>
      <p:ext uri="{BB962C8B-B14F-4D97-AF65-F5344CB8AC3E}">
        <p14:creationId xmlns:p14="http://schemas.microsoft.com/office/powerpoint/2010/main" val="2176852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y cumple el Programa Divino 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1446898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Ya la nube apareció, ocho ángeles de Dios</a:t>
            </a:r>
          </a:p>
        </p:txBody>
      </p:sp>
    </p:spTree>
    <p:extLst>
      <p:ext uri="{BB962C8B-B14F-4D97-AF65-F5344CB8AC3E}">
        <p14:creationId xmlns:p14="http://schemas.microsoft.com/office/powerpoint/2010/main" val="197741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mostraron la señal del Hijo del Hombre.</a:t>
            </a:r>
          </a:p>
        </p:txBody>
      </p:sp>
    </p:spTree>
    <p:extLst>
      <p:ext uri="{BB962C8B-B14F-4D97-AF65-F5344CB8AC3E}">
        <p14:creationId xmlns:p14="http://schemas.microsoft.com/office/powerpoint/2010/main" val="469871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El octavo Ángel es</a:t>
            </a:r>
            <a:br>
              <a:rPr lang="es-CO" dirty="0"/>
            </a:br>
            <a:r>
              <a:rPr lang="es-CO" dirty="0"/>
              <a:t>el que tiene el Séptimo Sello,</a:t>
            </a:r>
          </a:p>
        </p:txBody>
      </p:sp>
    </p:spTree>
    <p:extLst>
      <p:ext uri="{BB962C8B-B14F-4D97-AF65-F5344CB8AC3E}">
        <p14:creationId xmlns:p14="http://schemas.microsoft.com/office/powerpoint/2010/main" val="2388187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y cumple el Programa Divino 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3756829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9968"/>
            <a:ext cx="9144000" cy="1198064"/>
          </a:xfrm>
        </p:spPr>
        <p:txBody>
          <a:bodyPr/>
          <a:lstStyle/>
          <a:p>
            <a:r>
              <a:rPr lang="es-CO" dirty="0"/>
              <a:t>Del Día Postrero.</a:t>
            </a:r>
          </a:p>
        </p:txBody>
      </p:sp>
    </p:spTree>
    <p:extLst>
      <p:ext uri="{BB962C8B-B14F-4D97-AF65-F5344CB8AC3E}">
        <p14:creationId xmlns:p14="http://schemas.microsoft.com/office/powerpoint/2010/main" val="3835606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2756"/>
            <a:ext cx="9144000" cy="2132488"/>
          </a:xfrm>
        </p:spPr>
        <p:txBody>
          <a:bodyPr/>
          <a:lstStyle/>
          <a:p>
            <a:r>
              <a:rPr lang="es-CO" dirty="0"/>
              <a:t>a 26 millas de altura, apareció,</a:t>
            </a:r>
          </a:p>
        </p:txBody>
      </p:sp>
    </p:spTree>
    <p:extLst>
      <p:ext uri="{BB962C8B-B14F-4D97-AF65-F5344CB8AC3E}">
        <p14:creationId xmlns:p14="http://schemas.microsoft.com/office/powerpoint/2010/main" val="363711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6619"/>
            <a:ext cx="9144000" cy="1224762"/>
          </a:xfrm>
        </p:spPr>
        <p:txBody>
          <a:bodyPr/>
          <a:lstStyle/>
          <a:p>
            <a:r>
              <a:rPr lang="es-CO" dirty="0"/>
              <a:t>LA NUBE</a:t>
            </a:r>
          </a:p>
        </p:txBody>
      </p:sp>
    </p:spTree>
    <p:extLst>
      <p:ext uri="{BB962C8B-B14F-4D97-AF65-F5344CB8AC3E}">
        <p14:creationId xmlns:p14="http://schemas.microsoft.com/office/powerpoint/2010/main" val="3401101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1658"/>
            <a:ext cx="9144000" cy="4014684"/>
          </a:xfrm>
        </p:spPr>
        <p:txBody>
          <a:bodyPr/>
          <a:lstStyle/>
          <a:p>
            <a:r>
              <a:rPr lang="es-CO" dirty="0"/>
              <a:t>el 28 de febrero del 63, y la ciencia nunca supo lo que fue.</a:t>
            </a:r>
          </a:p>
        </p:txBody>
      </p:sp>
    </p:spTree>
    <p:extLst>
      <p:ext uri="{BB962C8B-B14F-4D97-AF65-F5344CB8AC3E}">
        <p14:creationId xmlns:p14="http://schemas.microsoft.com/office/powerpoint/2010/main" val="121046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2756"/>
            <a:ext cx="9144000" cy="2132488"/>
          </a:xfrm>
        </p:spPr>
        <p:txBody>
          <a:bodyPr/>
          <a:lstStyle/>
          <a:p>
            <a:r>
              <a:rPr lang="es-CO" dirty="0"/>
              <a:t>Esa nube forma el rostro de Jesús;</a:t>
            </a:r>
          </a:p>
        </p:txBody>
      </p:sp>
    </p:spTree>
    <p:extLst>
      <p:ext uri="{BB962C8B-B14F-4D97-AF65-F5344CB8AC3E}">
        <p14:creationId xmlns:p14="http://schemas.microsoft.com/office/powerpoint/2010/main" val="1946902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2756"/>
            <a:ext cx="9144000" cy="2132488"/>
          </a:xfrm>
        </p:spPr>
        <p:txBody>
          <a:bodyPr/>
          <a:lstStyle/>
          <a:p>
            <a:r>
              <a:rPr lang="es-CO" dirty="0"/>
              <a:t>era la señal de Su Segunda Venida,</a:t>
            </a:r>
          </a:p>
        </p:txBody>
      </p:sp>
    </p:spTree>
    <p:extLst>
      <p:ext uri="{BB962C8B-B14F-4D97-AF65-F5344CB8AC3E}">
        <p14:creationId xmlns:p14="http://schemas.microsoft.com/office/powerpoint/2010/main" val="618768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2756"/>
            <a:ext cx="9144000" cy="2132488"/>
          </a:xfrm>
        </p:spPr>
        <p:txBody>
          <a:bodyPr/>
          <a:lstStyle/>
          <a:p>
            <a:r>
              <a:rPr lang="es-CO" dirty="0"/>
              <a:t>que sería como Él lo prometió:</a:t>
            </a:r>
          </a:p>
        </p:txBody>
      </p:sp>
    </p:spTree>
    <p:extLst>
      <p:ext uri="{BB962C8B-B14F-4D97-AF65-F5344CB8AC3E}">
        <p14:creationId xmlns:p14="http://schemas.microsoft.com/office/powerpoint/2010/main" val="3482871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5568"/>
            <a:ext cx="9144000" cy="3026864"/>
          </a:xfrm>
        </p:spPr>
        <p:txBody>
          <a:bodyPr/>
          <a:lstStyle/>
          <a:p>
            <a:r>
              <a:rPr lang="es-CO" dirty="0"/>
              <a:t>a través del mensajero que Él envía.</a:t>
            </a:r>
          </a:p>
        </p:txBody>
      </p:sp>
    </p:spTree>
    <p:extLst>
      <p:ext uri="{BB962C8B-B14F-4D97-AF65-F5344CB8AC3E}">
        <p14:creationId xmlns:p14="http://schemas.microsoft.com/office/powerpoint/2010/main" val="1196128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6287F-4335-3113-CD3A-A10C558C6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336"/>
            <a:ext cx="9144000" cy="2853328"/>
          </a:xfrm>
        </p:spPr>
        <p:txBody>
          <a:bodyPr/>
          <a:lstStyle/>
          <a:p>
            <a:r>
              <a:rPr lang="es-CO" dirty="0"/>
              <a:t>Ya la nube apareció, ocho ángeles de Dios</a:t>
            </a:r>
          </a:p>
        </p:txBody>
      </p:sp>
    </p:spTree>
    <p:extLst>
      <p:ext uri="{BB962C8B-B14F-4D97-AF65-F5344CB8AC3E}">
        <p14:creationId xmlns:p14="http://schemas.microsoft.com/office/powerpoint/2010/main" val="2218365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245</Words>
  <Application>Microsoft Office PowerPoint</Application>
  <PresentationFormat>Panorámica</PresentationFormat>
  <Paragraphs>30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3" baseType="lpstr">
      <vt:lpstr>Arial</vt:lpstr>
      <vt:lpstr>Poppins</vt:lpstr>
      <vt:lpstr>Tema de Office</vt:lpstr>
      <vt:lpstr>LA NUBE</vt:lpstr>
      <vt:lpstr>Una nube más arriba de las nubes,</vt:lpstr>
      <vt:lpstr>a 26 millas de altura, apareció,</vt:lpstr>
      <vt:lpstr>el 28 de febrero del 63, y la ciencia nunca supo lo que fue.</vt:lpstr>
      <vt:lpstr>Esa nube forma el rostro de Jesús;</vt:lpstr>
      <vt:lpstr>era la señal de Su Segunda Venida,</vt:lpstr>
      <vt:lpstr>que sería como Él lo prometió:</vt:lpstr>
      <vt:lpstr>a través del mensajero que Él envía.</vt:lpstr>
      <vt:lpstr>Ya la nube apareció, ocho ángeles de Dios</vt:lpstr>
      <vt:lpstr>mostraron la señal del Hijo del Hombre.</vt:lpstr>
      <vt:lpstr>El octavo Ángel es el que tiene el Séptimo Sello,</vt:lpstr>
      <vt:lpstr>y cumple el Programa Divino del Día Postrero.</vt:lpstr>
      <vt:lpstr>En la Primera Venida de Jesucristo</vt:lpstr>
      <vt:lpstr>fue vista una señal en el cielo,</vt:lpstr>
      <vt:lpstr>llamada hoy la Estrella de Belén,</vt:lpstr>
      <vt:lpstr>y muy pocos conocieron lo que fue.</vt:lpstr>
      <vt:lpstr>Así mismo en este tiempo ya fue vista</vt:lpstr>
      <vt:lpstr>en el cielo la señal de Su Venida;</vt:lpstr>
      <vt:lpstr>ocho ángeles en sus cuerpos teofánicos:</vt:lpstr>
      <vt:lpstr>era una reunión en la cumbre.</vt:lpstr>
      <vt:lpstr>Ya la nube apareció, ocho ángeles de Dios</vt:lpstr>
      <vt:lpstr>mostraron la señal del Hijo del Hombre.</vt:lpstr>
      <vt:lpstr>El octavo Ángel es el que tiene el Séptimo Sello,</vt:lpstr>
      <vt:lpstr>y cumple el Programa Divino del Día Postrero.</vt:lpstr>
      <vt:lpstr>Ya la nube apareció, ocho ángeles de Dios</vt:lpstr>
      <vt:lpstr>mostraron la señal del Hijo del Hombre.</vt:lpstr>
      <vt:lpstr>El octavo Ángel es el que tiene el Séptimo Sello,</vt:lpstr>
      <vt:lpstr>y cumple el Programa Divino del Día Postrero.</vt:lpstr>
      <vt:lpstr>Del Día Postrero.</vt:lpstr>
      <vt:lpstr>LA NUBE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NUBE</dc:title>
  <dc:creator>andrea isabel paz peña</dc:creator>
  <cp:lastModifiedBy>andrea isabel paz peña</cp:lastModifiedBy>
  <cp:revision>2</cp:revision>
  <dcterms:created xsi:type="dcterms:W3CDTF">2023-02-24T19:53:35Z</dcterms:created>
  <dcterms:modified xsi:type="dcterms:W3CDTF">2023-02-24T20:03:07Z</dcterms:modified>
</cp:coreProperties>
</file>