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80" r:id="rId7"/>
    <p:sldId id="295" r:id="rId8"/>
    <p:sldId id="296" r:id="rId9"/>
    <p:sldId id="297" r:id="rId10"/>
    <p:sldId id="298" r:id="rId11"/>
    <p:sldId id="261" r:id="rId12"/>
    <p:sldId id="262" r:id="rId13"/>
    <p:sldId id="263" r:id="rId14"/>
    <p:sldId id="264" r:id="rId15"/>
    <p:sldId id="265" r:id="rId16"/>
    <p:sldId id="266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0FDD055-7157-48F0-AF79-DD59613F2240}">
          <p14:sldIdLst>
            <p14:sldId id="256"/>
          </p14:sldIdLst>
        </p14:section>
        <p14:section name="ESTROFA I" id="{81B7AEBA-024F-4646-8972-54B50F549125}">
          <p14:sldIdLst>
            <p14:sldId id="257"/>
            <p14:sldId id="258"/>
            <p14:sldId id="259"/>
          </p14:sldIdLst>
        </p14:section>
        <p14:section name="ESTROFA II" id="{AFB58F5B-A99A-42BC-A95F-5CB87252D262}">
          <p14:sldIdLst>
            <p14:sldId id="260"/>
            <p14:sldId id="280"/>
          </p14:sldIdLst>
        </p14:section>
        <p14:section name="Estrofa III" id="{9079A762-7F8B-4E82-83A6-8E4ACE265684}">
          <p14:sldIdLst>
            <p14:sldId id="295"/>
            <p14:sldId id="296"/>
            <p14:sldId id="297"/>
            <p14:sldId id="298"/>
          </p14:sldIdLst>
        </p14:section>
        <p14:section name="CORO" id="{C51F5373-B5EB-49E0-B007-0C85DBBBBCCD}">
          <p14:sldIdLst>
            <p14:sldId id="261"/>
            <p14:sldId id="262"/>
            <p14:sldId id="263"/>
            <p14:sldId id="264"/>
            <p14:sldId id="265"/>
            <p14:sldId id="266"/>
            <p14:sldId id="284"/>
          </p14:sldIdLst>
        </p14:section>
        <p14:section name="ESTROFA III" id="{C498F8F7-5178-4507-879B-A5AF8451BE22}">
          <p14:sldIdLst>
            <p14:sldId id="285"/>
            <p14:sldId id="286"/>
            <p14:sldId id="287"/>
          </p14:sldIdLst>
        </p14:section>
        <p14:section name="CORO" id="{D6022E4D-0C00-4D8C-B79C-1E6EB62658F2}">
          <p14:sldIdLst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615F"/>
    <a:srgbClr val="BC7C6C"/>
    <a:srgbClr val="F0AD86"/>
    <a:srgbClr val="F48935"/>
    <a:srgbClr val="74D4E7"/>
    <a:srgbClr val="8D1F04"/>
    <a:srgbClr val="D05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2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423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878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242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86" y="4946710"/>
            <a:ext cx="11649506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451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443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73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53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17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900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79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37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55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D3386-4682-4EBE-91D8-711497337817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BEF6-A9B2-47CF-A038-F6E1C90571B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758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15618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Venida del Señor</a:t>
            </a:r>
            <a:br>
              <a:rPr lang="es-CO" dirty="0"/>
            </a:br>
            <a:r>
              <a:rPr lang="es-CO" dirty="0"/>
              <a:t>con Elías y Moisés.</a:t>
            </a:r>
          </a:p>
        </p:txBody>
      </p:sp>
    </p:spTree>
    <p:extLst>
      <p:ext uri="{BB962C8B-B14F-4D97-AF65-F5344CB8AC3E}">
        <p14:creationId xmlns:p14="http://schemas.microsoft.com/office/powerpoint/2010/main" val="4072288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alma.</a:t>
            </a:r>
          </a:p>
        </p:txBody>
      </p:sp>
    </p:spTree>
    <p:extLst>
      <p:ext uri="{BB962C8B-B14F-4D97-AF65-F5344CB8AC3E}">
        <p14:creationId xmlns:p14="http://schemas.microsoft.com/office/powerpoint/2010/main" val="3119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Desde la Gran Carpa el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44384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guiándonos está.</a:t>
            </a:r>
          </a:p>
        </p:txBody>
      </p:sp>
    </p:spTree>
    <p:extLst>
      <p:ext uri="{BB962C8B-B14F-4D97-AF65-F5344CB8AC3E}">
        <p14:creationId xmlns:p14="http://schemas.microsoft.com/office/powerpoint/2010/main" val="39484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alma;</a:t>
            </a:r>
          </a:p>
        </p:txBody>
      </p:sp>
    </p:spTree>
    <p:extLst>
      <p:ext uri="{BB962C8B-B14F-4D97-AF65-F5344CB8AC3E}">
        <p14:creationId xmlns:p14="http://schemas.microsoft.com/office/powerpoint/2010/main" val="20351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el Pilar de Fuego con Moisés y Elías,</a:t>
            </a:r>
          </a:p>
        </p:txBody>
      </p:sp>
    </p:spTree>
    <p:extLst>
      <p:ext uri="{BB962C8B-B14F-4D97-AF65-F5344CB8AC3E}">
        <p14:creationId xmlns:p14="http://schemas.microsoft.com/office/powerpoint/2010/main" val="343168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trayendo para hoy</a:t>
            </a:r>
            <a:br>
              <a:rPr lang="es-CO" dirty="0"/>
            </a:br>
            <a:r>
              <a:rPr lang="es-CO" dirty="0"/>
              <a:t>la Enseñanza bajo Carpa.</a:t>
            </a:r>
          </a:p>
        </p:txBody>
      </p:sp>
    </p:spTree>
    <p:extLst>
      <p:ext uri="{BB962C8B-B14F-4D97-AF65-F5344CB8AC3E}">
        <p14:creationId xmlns:p14="http://schemas.microsoft.com/office/powerpoint/2010/main" val="38781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91154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Pero hoy mis ojos ven</a:t>
            </a:r>
          </a:p>
        </p:txBody>
      </p:sp>
    </p:spTree>
    <p:extLst>
      <p:ext uri="{BB962C8B-B14F-4D97-AF65-F5344CB8AC3E}">
        <p14:creationId xmlns:p14="http://schemas.microsoft.com/office/powerpoint/2010/main" val="23830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Luz del Sol naciente, el Astro Rey;</a:t>
            </a:r>
          </a:p>
        </p:txBody>
      </p:sp>
    </p:spTree>
    <p:extLst>
      <p:ext uri="{BB962C8B-B14F-4D97-AF65-F5344CB8AC3E}">
        <p14:creationId xmlns:p14="http://schemas.microsoft.com/office/powerpoint/2010/main" val="170883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 nuevo día comenzó,</a:t>
            </a:r>
          </a:p>
        </p:txBody>
      </p:sp>
    </p:spTree>
    <p:extLst>
      <p:ext uri="{BB962C8B-B14F-4D97-AF65-F5344CB8AC3E}">
        <p14:creationId xmlns:p14="http://schemas.microsoft.com/office/powerpoint/2010/main" val="7253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Venida del Señor</a:t>
            </a:r>
            <a:br>
              <a:rPr lang="es-CO" dirty="0"/>
            </a:br>
            <a:r>
              <a:rPr lang="es-CO" dirty="0"/>
              <a:t>con Moisés y Elías.</a:t>
            </a:r>
          </a:p>
        </p:txBody>
      </p:sp>
    </p:spTree>
    <p:extLst>
      <p:ext uri="{BB962C8B-B14F-4D97-AF65-F5344CB8AC3E}">
        <p14:creationId xmlns:p14="http://schemas.microsoft.com/office/powerpoint/2010/main" val="414469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alma.</a:t>
            </a:r>
          </a:p>
        </p:txBody>
      </p:sp>
    </p:spTree>
    <p:extLst>
      <p:ext uri="{BB962C8B-B14F-4D97-AF65-F5344CB8AC3E}">
        <p14:creationId xmlns:p14="http://schemas.microsoft.com/office/powerpoint/2010/main" val="408318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Desde la Gran Carpa el Espíritu Santo</a:t>
            </a:r>
          </a:p>
        </p:txBody>
      </p:sp>
    </p:spTree>
    <p:extLst>
      <p:ext uri="{BB962C8B-B14F-4D97-AF65-F5344CB8AC3E}">
        <p14:creationId xmlns:p14="http://schemas.microsoft.com/office/powerpoint/2010/main" val="131418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guiándonos está.</a:t>
            </a:r>
          </a:p>
        </p:txBody>
      </p:sp>
    </p:spTree>
    <p:extLst>
      <p:ext uri="{BB962C8B-B14F-4D97-AF65-F5344CB8AC3E}">
        <p14:creationId xmlns:p14="http://schemas.microsoft.com/office/powerpoint/2010/main" val="20572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El Sol de la Palabra</a:t>
            </a:r>
            <a:br>
              <a:rPr lang="es-CO" dirty="0"/>
            </a:br>
            <a:r>
              <a:rPr lang="es-CO" dirty="0"/>
              <a:t>alumbrando está mi alma;</a:t>
            </a:r>
          </a:p>
        </p:txBody>
      </p:sp>
    </p:spTree>
    <p:extLst>
      <p:ext uri="{BB962C8B-B14F-4D97-AF65-F5344CB8AC3E}">
        <p14:creationId xmlns:p14="http://schemas.microsoft.com/office/powerpoint/2010/main" val="362980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el Pilar de Fuego con Moisés y Elías,</a:t>
            </a:r>
          </a:p>
        </p:txBody>
      </p:sp>
    </p:spTree>
    <p:extLst>
      <p:ext uri="{BB962C8B-B14F-4D97-AF65-F5344CB8AC3E}">
        <p14:creationId xmlns:p14="http://schemas.microsoft.com/office/powerpoint/2010/main" val="35203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trayendo para hoy</a:t>
            </a:r>
            <a:br>
              <a:rPr lang="es-CO" dirty="0"/>
            </a:br>
            <a:r>
              <a:rPr lang="es-CO" dirty="0"/>
              <a:t>la Enseñanza bajo Carpa.</a:t>
            </a:r>
          </a:p>
        </p:txBody>
      </p:sp>
    </p:spTree>
    <p:extLst>
      <p:ext uri="{BB962C8B-B14F-4D97-AF65-F5344CB8AC3E}">
        <p14:creationId xmlns:p14="http://schemas.microsoft.com/office/powerpoint/2010/main" val="63117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LUZ DEL SOL NACIENTE</a:t>
            </a:r>
          </a:p>
        </p:txBody>
      </p:sp>
    </p:spTree>
    <p:extLst>
      <p:ext uri="{BB962C8B-B14F-4D97-AF65-F5344CB8AC3E}">
        <p14:creationId xmlns:p14="http://schemas.microsoft.com/office/powerpoint/2010/main" val="398652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una nueva dispensación:</a:t>
            </a:r>
          </a:p>
        </p:txBody>
      </p:sp>
    </p:spTree>
    <p:extLst>
      <p:ext uri="{BB962C8B-B14F-4D97-AF65-F5344CB8AC3E}">
        <p14:creationId xmlns:p14="http://schemas.microsoft.com/office/powerpoint/2010/main" val="24023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 la Edad del Reino, donde el Señor está como León.</a:t>
            </a:r>
          </a:p>
        </p:txBody>
      </p:sp>
    </p:spTree>
    <p:extLst>
      <p:ext uri="{BB962C8B-B14F-4D97-AF65-F5344CB8AC3E}">
        <p14:creationId xmlns:p14="http://schemas.microsoft.com/office/powerpoint/2010/main" val="7308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Siete estrellas Él envió, siete espíritus de Dios,</a:t>
            </a:r>
          </a:p>
        </p:txBody>
      </p:sp>
    </p:spTree>
    <p:extLst>
      <p:ext uri="{BB962C8B-B14F-4D97-AF65-F5344CB8AC3E}">
        <p14:creationId xmlns:p14="http://schemas.microsoft.com/office/powerpoint/2010/main" val="131712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que en las edades llevaron el Mensaje a los hijos de Dios.</a:t>
            </a:r>
          </a:p>
        </p:txBody>
      </p:sp>
    </p:spTree>
    <p:extLst>
      <p:ext uri="{BB962C8B-B14F-4D97-AF65-F5344CB8AC3E}">
        <p14:creationId xmlns:p14="http://schemas.microsoft.com/office/powerpoint/2010/main" val="213987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Pero hoy mis ojos ven</a:t>
            </a:r>
          </a:p>
        </p:txBody>
      </p:sp>
    </p:spTree>
    <p:extLst>
      <p:ext uri="{BB962C8B-B14F-4D97-AF65-F5344CB8AC3E}">
        <p14:creationId xmlns:p14="http://schemas.microsoft.com/office/powerpoint/2010/main" val="1639835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Pero hoy mis ojos ven</a:t>
            </a:r>
          </a:p>
        </p:txBody>
      </p:sp>
    </p:spTree>
    <p:extLst>
      <p:ext uri="{BB962C8B-B14F-4D97-AF65-F5344CB8AC3E}">
        <p14:creationId xmlns:p14="http://schemas.microsoft.com/office/powerpoint/2010/main" val="600308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906D84-FDAD-4FFD-154F-B1BFAEE3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La Luz del Sol naciente,</a:t>
            </a:r>
            <a:br>
              <a:rPr lang="es-CO" dirty="0"/>
            </a:br>
            <a:r>
              <a:rPr lang="es-CO" dirty="0"/>
              <a:t>el Astro Rey;</a:t>
            </a:r>
          </a:p>
        </p:txBody>
      </p:sp>
    </p:spTree>
    <p:extLst>
      <p:ext uri="{BB962C8B-B14F-4D97-AF65-F5344CB8AC3E}">
        <p14:creationId xmlns:p14="http://schemas.microsoft.com/office/powerpoint/2010/main" val="328312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37</TotalTime>
  <Words>220</Words>
  <Application>Microsoft Office PowerPoint</Application>
  <PresentationFormat>Widescreen</PresentationFormat>
  <Paragraphs>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Poppins</vt:lpstr>
      <vt:lpstr>sub</vt:lpstr>
      <vt:lpstr>LA LUZ DEL SOL NACIENTE</vt:lpstr>
      <vt:lpstr>Un nuevo día comenzó,</vt:lpstr>
      <vt:lpstr>una nueva dispensación:</vt:lpstr>
      <vt:lpstr>es la Edad del Reino, donde el Señor está como León.</vt:lpstr>
      <vt:lpstr>Siete estrellas Él envió, siete espíritus de Dios,</vt:lpstr>
      <vt:lpstr>que en las edades llevaron el Mensaje a los hijos de Dios.</vt:lpstr>
      <vt:lpstr>Pero hoy mis ojos ven</vt:lpstr>
      <vt:lpstr>Pero hoy mis ojos ven</vt:lpstr>
      <vt:lpstr>La Luz del Sol naciente, el Astro Rey;</vt:lpstr>
      <vt:lpstr>Es la Venida del Señor con Elías y Moisés.</vt:lpstr>
      <vt:lpstr>El Sol de la Palabra alumbrando está mi alma.</vt:lpstr>
      <vt:lpstr>Desde la Gran Carpa el Espíritu Santo</vt:lpstr>
      <vt:lpstr>guiándonos está.</vt:lpstr>
      <vt:lpstr>El Sol de la Palabra alumbrando está mi alma;</vt:lpstr>
      <vt:lpstr>es el Pilar de Fuego con Moisés y Elías,</vt:lpstr>
      <vt:lpstr>trayendo para hoy la Enseñanza bajo Carpa.</vt:lpstr>
      <vt:lpstr>LA LUZ DEL SOL NACIENTE</vt:lpstr>
      <vt:lpstr>Pero hoy mis ojos ven</vt:lpstr>
      <vt:lpstr>la Luz del Sol naciente, el Astro Rey;</vt:lpstr>
      <vt:lpstr>es la Venida del Señor con Moisés y Elías.</vt:lpstr>
      <vt:lpstr>El Sol de la Palabra alumbrando está mi alma.</vt:lpstr>
      <vt:lpstr>Desde la Gran Carpa el Espíritu Santo</vt:lpstr>
      <vt:lpstr>guiándonos está.</vt:lpstr>
      <vt:lpstr>El Sol de la Palabra alumbrando está mi alma;</vt:lpstr>
      <vt:lpstr>es el Pilar de Fuego con Moisés y Elías,</vt:lpstr>
      <vt:lpstr>trayendo para hoy la Enseñanza bajo Carpa.</vt:lpstr>
      <vt:lpstr>LA LUZ DEL SOL NACIENTE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DESPIERTA A TU PUEBLO, SEÑOR</dc:title>
  <dc:creator>andrea isabel paz peña</dc:creator>
  <cp:lastModifiedBy>RUIZ TORRES JHONATHAN ANDRES</cp:lastModifiedBy>
  <cp:revision>6</cp:revision>
  <dcterms:created xsi:type="dcterms:W3CDTF">2023-02-02T16:56:49Z</dcterms:created>
  <dcterms:modified xsi:type="dcterms:W3CDTF">2023-02-08T21:26:27Z</dcterms:modified>
</cp:coreProperties>
</file>