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0" r:id="rId7"/>
    <p:sldId id="281" r:id="rId8"/>
    <p:sldId id="282" r:id="rId9"/>
    <p:sldId id="283" r:id="rId10"/>
    <p:sldId id="261" r:id="rId11"/>
    <p:sldId id="262" r:id="rId12"/>
    <p:sldId id="263" r:id="rId13"/>
    <p:sldId id="264" r:id="rId14"/>
    <p:sldId id="265" r:id="rId15"/>
    <p:sldId id="266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0FDD055-7157-48F0-AF79-DD59613F2240}">
          <p14:sldIdLst>
            <p14:sldId id="256"/>
          </p14:sldIdLst>
        </p14:section>
        <p14:section name="ESTROFA I" id="{81B7AEBA-024F-4646-8972-54B50F549125}">
          <p14:sldIdLst>
            <p14:sldId id="257"/>
            <p14:sldId id="258"/>
            <p14:sldId id="259"/>
          </p14:sldIdLst>
        </p14:section>
        <p14:section name="ESTROFA II" id="{AFB58F5B-A99A-42BC-A95F-5CB87252D262}">
          <p14:sldIdLst>
            <p14:sldId id="260"/>
            <p14:sldId id="280"/>
          </p14:sldIdLst>
        </p14:section>
        <p14:section name="ESTROFA III" id="{39F5C71E-4B5A-410A-9AD5-C011D140466A}">
          <p14:sldIdLst>
            <p14:sldId id="281"/>
            <p14:sldId id="282"/>
            <p14:sldId id="283"/>
          </p14:sldIdLst>
        </p14:section>
        <p14:section name="CORO" id="{C51F5373-B5EB-49E0-B007-0C85DBBBBCCD}">
          <p14:sldIdLst>
            <p14:sldId id="261"/>
            <p14:sldId id="262"/>
            <p14:sldId id="263"/>
            <p14:sldId id="264"/>
            <p14:sldId id="265"/>
            <p14:sldId id="266"/>
            <p14:sldId id="284"/>
          </p14:sldIdLst>
        </p14:section>
        <p14:section name="ESTROFA III" id="{C498F8F7-5178-4507-879B-A5AF8451BE22}">
          <p14:sldIdLst>
            <p14:sldId id="285"/>
            <p14:sldId id="286"/>
            <p14:sldId id="287"/>
          </p14:sldIdLst>
        </p14:section>
        <p14:section name="CORO" id="{D6022E4D-0C00-4D8C-B79C-1E6EB62658F2}">
          <p14:sldIdLst>
            <p14:sldId id="288"/>
            <p14:sldId id="289"/>
            <p14:sldId id="290"/>
            <p14:sldId id="291"/>
            <p14:sldId id="292"/>
            <p14:sldId id="293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615F"/>
    <a:srgbClr val="BC7C6C"/>
    <a:srgbClr val="F0AD86"/>
    <a:srgbClr val="F48935"/>
    <a:srgbClr val="74D4E7"/>
    <a:srgbClr val="8D1F04"/>
    <a:srgbClr val="D05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2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5EB9D-8CA6-14C5-F2A8-C893DE741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B5ABBC-B2A0-D03D-F550-365E7C20A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556935-A787-E1FB-BF3B-470FB449F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B07D1-9655-5607-E226-28739146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1DA3F-9796-42E6-F336-3B33D591D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675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bg>
      <p:bgPr>
        <a:gradFill>
          <a:gsLst>
            <a:gs pos="22910">
              <a:srgbClr val="F0AD86"/>
            </a:gs>
            <a:gs pos="0">
              <a:srgbClr val="F0AD86"/>
            </a:gs>
            <a:gs pos="100000">
              <a:srgbClr val="8F615F"/>
            </a:gs>
            <a:gs pos="79000">
              <a:srgbClr val="BC7C6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6209B6-3357-9C06-9AE2-D70CF4E0A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2631"/>
            <a:ext cx="10515600" cy="2852737"/>
          </a:xfrm>
        </p:spPr>
        <p:txBody>
          <a:bodyPr anchor="b">
            <a:noAutofit/>
          </a:bodyPr>
          <a:lstStyle>
            <a:lvl1pPr algn="ctr">
              <a:defRPr sz="72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9926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FBBC4D-E988-578A-B19C-BF9DF436D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0E3F47-349A-EF9F-1327-BE0CAC8E1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6742CC-FD77-534D-089F-802C84FB3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C5BDBB-D4B3-8248-0CA1-CD8AEB78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BCAC93-6B6A-3C87-BD19-5A4BBAEEE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D301D0-56FE-34F9-FEB4-DB006236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266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6B90F0-1BA0-CF3C-167A-E0C05FB09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D3EB8D-9412-00A5-E812-6E6C6CEED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635EEF-5EDA-424A-63B5-6692C3076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2CD333-7FB1-B919-1743-B9CA81D97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BD25DA-2323-5AFF-23AD-097601FF5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80B3B0-2E6A-4E40-0045-921559E37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ECFAADD-D5EB-8B8E-8A45-2C7BE8AB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F043D8-59F4-755A-F2EF-70E0A59C0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848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855A60-6A13-DC5C-8D01-83AB18367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B07C42-A473-0241-D2B8-D41FCA3CD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1FED05-C045-2D83-E0CD-FF526E24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9A61D1-BC76-8EF9-408D-DFDB1618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4913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552E6D3-C7E0-21CA-7685-69F21AF75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B497DA-2115-BE82-7148-C9B4AFE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44AEB0-DDB0-9BD2-C724-2DF9E0C46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61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78E320-0F20-99A5-F078-06967727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BC91D9-31CF-63F8-1FE6-2569330E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F56476-46AE-47C1-39C1-8AF862F7E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BF58A2-DC22-08E4-C17A-854D15C67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0F6384-7DB8-EDEF-370C-A25229B0C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1E5DE4-98F2-DE7C-49EB-2F77EE2B0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817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4B6202-C7DF-62A7-2D7A-10B75CB3E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EF2DC6-29BC-8F01-0BBF-B99D3C7FD8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225F3E-28EB-E3AB-A9F0-07E2CD534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9CC1D6-1947-7E27-76F8-25220D0C9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7F393E-358C-3D77-07F8-E795E6A65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C99131-644F-B71D-5A79-6FC31B5D5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42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CE0D3F-B733-B981-BE4D-E0DBF427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D9C78B-2A83-BA17-F281-D4DBBBAAB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3FC66C-C267-EF74-E2EC-F1618EA7F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D813F7-3928-3CB5-E367-3B6C6BE38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F4FEA-D5BF-573C-8731-7E57CF21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418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12B806-1E7F-DAA2-9B70-C6BC810BB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CAEBAB-793F-43F9-B89C-FE736F9DF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178D26-178B-DA93-1FF3-0BD68D2D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78162C-6419-79D9-1C44-DFADC463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5310FC-954D-3861-123C-53263757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555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0AD86"/>
            </a:gs>
            <a:gs pos="73000">
              <a:srgbClr val="BC7C6C"/>
            </a:gs>
            <a:gs pos="100000">
              <a:srgbClr val="8F615F"/>
            </a:gs>
            <a:gs pos="30000">
              <a:srgbClr val="F0AD8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8C85EC-DDF5-7A72-DAF4-0A258A0F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2BD293-0BB7-6256-DF30-3A544FDD1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5572FC-6CD2-DFDF-0239-A8D9F5965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7C51FC-4C34-4EBC-B0B4-3F8EB26FD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C66936-A657-BDEE-689C-0E0493616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489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904"/>
            <a:ext cx="10515600" cy="2132191"/>
          </a:xfrm>
        </p:spPr>
        <p:txBody>
          <a:bodyPr/>
          <a:lstStyle/>
          <a:p>
            <a:r>
              <a:rPr lang="es-CO" dirty="0"/>
              <a:t>LA LUZ DEL SOL NACIENTE</a:t>
            </a:r>
          </a:p>
        </p:txBody>
      </p:sp>
    </p:spTree>
    <p:extLst>
      <p:ext uri="{BB962C8B-B14F-4D97-AF65-F5344CB8AC3E}">
        <p14:creationId xmlns:p14="http://schemas.microsoft.com/office/powerpoint/2010/main" val="15618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6097"/>
            <a:ext cx="10515600" cy="3105806"/>
          </a:xfrm>
        </p:spPr>
        <p:txBody>
          <a:bodyPr/>
          <a:lstStyle/>
          <a:p>
            <a:r>
              <a:rPr lang="es-CO" dirty="0"/>
              <a:t>El Sol de la Palabra</a:t>
            </a:r>
            <a:br>
              <a:rPr lang="es-CO" dirty="0"/>
            </a:br>
            <a:r>
              <a:rPr lang="es-CO" dirty="0"/>
              <a:t>alumbrando está mi alma.</a:t>
            </a:r>
          </a:p>
        </p:txBody>
      </p:sp>
    </p:spTree>
    <p:extLst>
      <p:ext uri="{BB962C8B-B14F-4D97-AF65-F5344CB8AC3E}">
        <p14:creationId xmlns:p14="http://schemas.microsoft.com/office/powerpoint/2010/main" val="31190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Desde la Gran Carpa el Espíritu Santo</a:t>
            </a:r>
          </a:p>
        </p:txBody>
      </p:sp>
    </p:spTree>
    <p:extLst>
      <p:ext uri="{BB962C8B-B14F-4D97-AF65-F5344CB8AC3E}">
        <p14:creationId xmlns:p14="http://schemas.microsoft.com/office/powerpoint/2010/main" val="44384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9324"/>
            <a:ext cx="10515600" cy="1119352"/>
          </a:xfrm>
        </p:spPr>
        <p:txBody>
          <a:bodyPr/>
          <a:lstStyle/>
          <a:p>
            <a:r>
              <a:rPr lang="es-CO" dirty="0"/>
              <a:t>guiándonos está.</a:t>
            </a:r>
          </a:p>
        </p:txBody>
      </p:sp>
    </p:spTree>
    <p:extLst>
      <p:ext uri="{BB962C8B-B14F-4D97-AF65-F5344CB8AC3E}">
        <p14:creationId xmlns:p14="http://schemas.microsoft.com/office/powerpoint/2010/main" val="394842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6097"/>
            <a:ext cx="10515600" cy="3105806"/>
          </a:xfrm>
        </p:spPr>
        <p:txBody>
          <a:bodyPr/>
          <a:lstStyle/>
          <a:p>
            <a:r>
              <a:rPr lang="es-CO" dirty="0"/>
              <a:t>El Sol de la Palabra</a:t>
            </a:r>
            <a:br>
              <a:rPr lang="es-CO" dirty="0"/>
            </a:br>
            <a:r>
              <a:rPr lang="es-CO" dirty="0"/>
              <a:t>alumbrando está mi alma;</a:t>
            </a:r>
          </a:p>
        </p:txBody>
      </p:sp>
    </p:spTree>
    <p:extLst>
      <p:ext uri="{BB962C8B-B14F-4D97-AF65-F5344CB8AC3E}">
        <p14:creationId xmlns:p14="http://schemas.microsoft.com/office/powerpoint/2010/main" val="203511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es el Pilar de Fuego con Moisés y Elías,</a:t>
            </a:r>
          </a:p>
        </p:txBody>
      </p:sp>
    </p:spTree>
    <p:extLst>
      <p:ext uri="{BB962C8B-B14F-4D97-AF65-F5344CB8AC3E}">
        <p14:creationId xmlns:p14="http://schemas.microsoft.com/office/powerpoint/2010/main" val="343168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7628"/>
            <a:ext cx="10515600" cy="3042744"/>
          </a:xfrm>
        </p:spPr>
        <p:txBody>
          <a:bodyPr/>
          <a:lstStyle/>
          <a:p>
            <a:r>
              <a:rPr lang="es-CO" dirty="0"/>
              <a:t>trayendo para hoy</a:t>
            </a:r>
            <a:br>
              <a:rPr lang="es-CO" dirty="0"/>
            </a:br>
            <a:r>
              <a:rPr lang="es-CO" dirty="0"/>
              <a:t>la Enseñanza bajo Carpa.</a:t>
            </a:r>
          </a:p>
        </p:txBody>
      </p:sp>
    </p:spTree>
    <p:extLst>
      <p:ext uri="{BB962C8B-B14F-4D97-AF65-F5344CB8AC3E}">
        <p14:creationId xmlns:p14="http://schemas.microsoft.com/office/powerpoint/2010/main" val="387811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904"/>
            <a:ext cx="10515600" cy="2132191"/>
          </a:xfrm>
        </p:spPr>
        <p:txBody>
          <a:bodyPr/>
          <a:lstStyle/>
          <a:p>
            <a:r>
              <a:rPr lang="es-CO" dirty="0"/>
              <a:t>LA LUZ DEL SOL NACIENTE</a:t>
            </a:r>
          </a:p>
        </p:txBody>
      </p:sp>
    </p:spTree>
    <p:extLst>
      <p:ext uri="{BB962C8B-B14F-4D97-AF65-F5344CB8AC3E}">
        <p14:creationId xmlns:p14="http://schemas.microsoft.com/office/powerpoint/2010/main" val="91154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7794"/>
            <a:ext cx="10515600" cy="1182412"/>
          </a:xfrm>
        </p:spPr>
        <p:txBody>
          <a:bodyPr/>
          <a:lstStyle/>
          <a:p>
            <a:r>
              <a:rPr lang="es-CO" dirty="0"/>
              <a:t>Pero hoy mis ojos ven</a:t>
            </a:r>
          </a:p>
        </p:txBody>
      </p:sp>
    </p:spTree>
    <p:extLst>
      <p:ext uri="{BB962C8B-B14F-4D97-AF65-F5344CB8AC3E}">
        <p14:creationId xmlns:p14="http://schemas.microsoft.com/office/powerpoint/2010/main" val="23830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3393"/>
            <a:ext cx="10515600" cy="3011214"/>
          </a:xfrm>
        </p:spPr>
        <p:txBody>
          <a:bodyPr/>
          <a:lstStyle/>
          <a:p>
            <a:r>
              <a:rPr lang="es-CO" dirty="0"/>
              <a:t>la Luz del Sol naciente, el Astro Rey;</a:t>
            </a:r>
          </a:p>
        </p:txBody>
      </p:sp>
    </p:spTree>
    <p:extLst>
      <p:ext uri="{BB962C8B-B14F-4D97-AF65-F5344CB8AC3E}">
        <p14:creationId xmlns:p14="http://schemas.microsoft.com/office/powerpoint/2010/main" val="170883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828"/>
            <a:ext cx="10515600" cy="2128344"/>
          </a:xfrm>
        </p:spPr>
        <p:txBody>
          <a:bodyPr/>
          <a:lstStyle/>
          <a:p>
            <a:r>
              <a:rPr lang="es-CO" dirty="0"/>
              <a:t>es la Venida del Señor</a:t>
            </a:r>
            <a:br>
              <a:rPr lang="es-CO" dirty="0"/>
            </a:br>
            <a:r>
              <a:rPr lang="es-CO" dirty="0"/>
              <a:t>con Moisés y Elías.</a:t>
            </a:r>
          </a:p>
        </p:txBody>
      </p:sp>
    </p:spTree>
    <p:extLst>
      <p:ext uri="{BB962C8B-B14F-4D97-AF65-F5344CB8AC3E}">
        <p14:creationId xmlns:p14="http://schemas.microsoft.com/office/powerpoint/2010/main" val="414469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7531"/>
            <a:ext cx="10515600" cy="2222938"/>
          </a:xfrm>
        </p:spPr>
        <p:txBody>
          <a:bodyPr/>
          <a:lstStyle/>
          <a:p>
            <a:r>
              <a:rPr lang="es-CO" dirty="0"/>
              <a:t>Un nuevo día comenzó,</a:t>
            </a:r>
          </a:p>
        </p:txBody>
      </p:sp>
    </p:spTree>
    <p:extLst>
      <p:ext uri="{BB962C8B-B14F-4D97-AF65-F5344CB8AC3E}">
        <p14:creationId xmlns:p14="http://schemas.microsoft.com/office/powerpoint/2010/main" val="7253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6097"/>
            <a:ext cx="10515600" cy="3105806"/>
          </a:xfrm>
        </p:spPr>
        <p:txBody>
          <a:bodyPr/>
          <a:lstStyle/>
          <a:p>
            <a:r>
              <a:rPr lang="es-CO" dirty="0"/>
              <a:t>El Sol de la Palabra</a:t>
            </a:r>
            <a:br>
              <a:rPr lang="es-CO" dirty="0"/>
            </a:br>
            <a:r>
              <a:rPr lang="es-CO" dirty="0"/>
              <a:t>alumbrando está mi alma.</a:t>
            </a:r>
          </a:p>
        </p:txBody>
      </p:sp>
    </p:spTree>
    <p:extLst>
      <p:ext uri="{BB962C8B-B14F-4D97-AF65-F5344CB8AC3E}">
        <p14:creationId xmlns:p14="http://schemas.microsoft.com/office/powerpoint/2010/main" val="408318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Desde la Gran Carpa el Espíritu Santo</a:t>
            </a:r>
          </a:p>
        </p:txBody>
      </p:sp>
    </p:spTree>
    <p:extLst>
      <p:ext uri="{BB962C8B-B14F-4D97-AF65-F5344CB8AC3E}">
        <p14:creationId xmlns:p14="http://schemas.microsoft.com/office/powerpoint/2010/main" val="131418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9324"/>
            <a:ext cx="10515600" cy="1119352"/>
          </a:xfrm>
        </p:spPr>
        <p:txBody>
          <a:bodyPr/>
          <a:lstStyle/>
          <a:p>
            <a:r>
              <a:rPr lang="es-CO" dirty="0"/>
              <a:t>guiándonos está.</a:t>
            </a:r>
          </a:p>
        </p:txBody>
      </p:sp>
    </p:spTree>
    <p:extLst>
      <p:ext uri="{BB962C8B-B14F-4D97-AF65-F5344CB8AC3E}">
        <p14:creationId xmlns:p14="http://schemas.microsoft.com/office/powerpoint/2010/main" val="20572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6097"/>
            <a:ext cx="10515600" cy="3105806"/>
          </a:xfrm>
        </p:spPr>
        <p:txBody>
          <a:bodyPr/>
          <a:lstStyle/>
          <a:p>
            <a:r>
              <a:rPr lang="es-CO" dirty="0"/>
              <a:t>El Sol de la Palabra</a:t>
            </a:r>
            <a:br>
              <a:rPr lang="es-CO" dirty="0"/>
            </a:br>
            <a:r>
              <a:rPr lang="es-CO" dirty="0"/>
              <a:t>alumbrando está mi alma;</a:t>
            </a:r>
          </a:p>
        </p:txBody>
      </p:sp>
    </p:spTree>
    <p:extLst>
      <p:ext uri="{BB962C8B-B14F-4D97-AF65-F5344CB8AC3E}">
        <p14:creationId xmlns:p14="http://schemas.microsoft.com/office/powerpoint/2010/main" val="362980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es el Pilar de Fuego con Moisés y Elías,</a:t>
            </a:r>
          </a:p>
        </p:txBody>
      </p:sp>
    </p:spTree>
    <p:extLst>
      <p:ext uri="{BB962C8B-B14F-4D97-AF65-F5344CB8AC3E}">
        <p14:creationId xmlns:p14="http://schemas.microsoft.com/office/powerpoint/2010/main" val="35203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7628"/>
            <a:ext cx="10515600" cy="3042744"/>
          </a:xfrm>
        </p:spPr>
        <p:txBody>
          <a:bodyPr/>
          <a:lstStyle/>
          <a:p>
            <a:r>
              <a:rPr lang="es-CO" dirty="0"/>
              <a:t>trayendo para hoy</a:t>
            </a:r>
            <a:br>
              <a:rPr lang="es-CO" dirty="0"/>
            </a:br>
            <a:r>
              <a:rPr lang="es-CO" dirty="0"/>
              <a:t>la Enseñanza bajo Carpa.</a:t>
            </a:r>
          </a:p>
        </p:txBody>
      </p:sp>
    </p:spTree>
    <p:extLst>
      <p:ext uri="{BB962C8B-B14F-4D97-AF65-F5344CB8AC3E}">
        <p14:creationId xmlns:p14="http://schemas.microsoft.com/office/powerpoint/2010/main" val="63117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2904"/>
            <a:ext cx="10515600" cy="2132191"/>
          </a:xfrm>
        </p:spPr>
        <p:txBody>
          <a:bodyPr/>
          <a:lstStyle/>
          <a:p>
            <a:r>
              <a:rPr lang="es-CO" dirty="0"/>
              <a:t>LA LUZ DEL SOL NACIENTE</a:t>
            </a:r>
          </a:p>
        </p:txBody>
      </p:sp>
    </p:spTree>
    <p:extLst>
      <p:ext uri="{BB962C8B-B14F-4D97-AF65-F5344CB8AC3E}">
        <p14:creationId xmlns:p14="http://schemas.microsoft.com/office/powerpoint/2010/main" val="398652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462"/>
            <a:ext cx="10515600" cy="2129076"/>
          </a:xfrm>
        </p:spPr>
        <p:txBody>
          <a:bodyPr/>
          <a:lstStyle/>
          <a:p>
            <a:r>
              <a:rPr lang="es-CO" dirty="0"/>
              <a:t>una nueva dispensación:</a:t>
            </a:r>
          </a:p>
        </p:txBody>
      </p:sp>
    </p:spTree>
    <p:extLst>
      <p:ext uri="{BB962C8B-B14F-4D97-AF65-F5344CB8AC3E}">
        <p14:creationId xmlns:p14="http://schemas.microsoft.com/office/powerpoint/2010/main" val="240232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3393"/>
            <a:ext cx="10515600" cy="3011214"/>
          </a:xfrm>
        </p:spPr>
        <p:txBody>
          <a:bodyPr/>
          <a:lstStyle/>
          <a:p>
            <a:r>
              <a:rPr lang="es-CO" dirty="0"/>
              <a:t>es la Edad del Reino, donde el Señor</a:t>
            </a:r>
            <a:br>
              <a:rPr lang="es-CO" dirty="0"/>
            </a:br>
            <a:r>
              <a:rPr lang="es-CO" dirty="0"/>
              <a:t>está como León.</a:t>
            </a:r>
          </a:p>
        </p:txBody>
      </p:sp>
    </p:spTree>
    <p:extLst>
      <p:ext uri="{BB962C8B-B14F-4D97-AF65-F5344CB8AC3E}">
        <p14:creationId xmlns:p14="http://schemas.microsoft.com/office/powerpoint/2010/main" val="7308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6362"/>
            <a:ext cx="10515600" cy="3125275"/>
          </a:xfrm>
        </p:spPr>
        <p:txBody>
          <a:bodyPr/>
          <a:lstStyle/>
          <a:p>
            <a:r>
              <a:rPr lang="es-CO" dirty="0"/>
              <a:t>Siete estrellas Él envió, siete espíritus de Dios,</a:t>
            </a:r>
          </a:p>
        </p:txBody>
      </p:sp>
    </p:spTree>
    <p:extLst>
      <p:ext uri="{BB962C8B-B14F-4D97-AF65-F5344CB8AC3E}">
        <p14:creationId xmlns:p14="http://schemas.microsoft.com/office/powerpoint/2010/main" val="131712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3393"/>
            <a:ext cx="10515600" cy="3011214"/>
          </a:xfrm>
        </p:spPr>
        <p:txBody>
          <a:bodyPr/>
          <a:lstStyle/>
          <a:p>
            <a:r>
              <a:rPr lang="es-CO" dirty="0"/>
              <a:t>que en las edades llevaron el Mensaje</a:t>
            </a:r>
            <a:br>
              <a:rPr lang="es-CO" dirty="0"/>
            </a:br>
            <a:r>
              <a:rPr lang="es-CO" dirty="0"/>
              <a:t>a los hijos de Dios.</a:t>
            </a:r>
          </a:p>
        </p:txBody>
      </p:sp>
    </p:spTree>
    <p:extLst>
      <p:ext uri="{BB962C8B-B14F-4D97-AF65-F5344CB8AC3E}">
        <p14:creationId xmlns:p14="http://schemas.microsoft.com/office/powerpoint/2010/main" val="213987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7794"/>
            <a:ext cx="10515600" cy="1182412"/>
          </a:xfrm>
        </p:spPr>
        <p:txBody>
          <a:bodyPr/>
          <a:lstStyle/>
          <a:p>
            <a:r>
              <a:rPr lang="es-CO" dirty="0"/>
              <a:t>Pero hoy mis ojos ven</a:t>
            </a:r>
          </a:p>
        </p:txBody>
      </p:sp>
    </p:spTree>
    <p:extLst>
      <p:ext uri="{BB962C8B-B14F-4D97-AF65-F5344CB8AC3E}">
        <p14:creationId xmlns:p14="http://schemas.microsoft.com/office/powerpoint/2010/main" val="153529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3393"/>
            <a:ext cx="10515600" cy="3011214"/>
          </a:xfrm>
        </p:spPr>
        <p:txBody>
          <a:bodyPr/>
          <a:lstStyle/>
          <a:p>
            <a:r>
              <a:rPr lang="es-CO" dirty="0"/>
              <a:t>la Luz del Sol naciente, el Astro Rey;</a:t>
            </a:r>
          </a:p>
        </p:txBody>
      </p:sp>
    </p:spTree>
    <p:extLst>
      <p:ext uri="{BB962C8B-B14F-4D97-AF65-F5344CB8AC3E}">
        <p14:creationId xmlns:p14="http://schemas.microsoft.com/office/powerpoint/2010/main" val="60811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828"/>
            <a:ext cx="10515600" cy="2128344"/>
          </a:xfrm>
        </p:spPr>
        <p:txBody>
          <a:bodyPr/>
          <a:lstStyle/>
          <a:p>
            <a:r>
              <a:rPr lang="es-CO" dirty="0"/>
              <a:t>es la Venida del Señor</a:t>
            </a:r>
            <a:br>
              <a:rPr lang="es-CO" dirty="0"/>
            </a:br>
            <a:r>
              <a:rPr lang="es-CO" dirty="0"/>
              <a:t>con Moisés y Elías.</a:t>
            </a:r>
          </a:p>
        </p:txBody>
      </p:sp>
    </p:spTree>
    <p:extLst>
      <p:ext uri="{BB962C8B-B14F-4D97-AF65-F5344CB8AC3E}">
        <p14:creationId xmlns:p14="http://schemas.microsoft.com/office/powerpoint/2010/main" val="56084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216</Words>
  <Application>Microsoft Office PowerPoint</Application>
  <PresentationFormat>Widescreen</PresentationFormat>
  <Paragraphs>26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Poppins</vt:lpstr>
      <vt:lpstr>Tema de Office</vt:lpstr>
      <vt:lpstr>LA LUZ DEL SOL NACIENTE</vt:lpstr>
      <vt:lpstr>Un nuevo día comenzó,</vt:lpstr>
      <vt:lpstr>una nueva dispensación:</vt:lpstr>
      <vt:lpstr>es la Edad del Reino, donde el Señor está como León.</vt:lpstr>
      <vt:lpstr>Siete estrellas Él envió, siete espíritus de Dios,</vt:lpstr>
      <vt:lpstr>que en las edades llevaron el Mensaje a los hijos de Dios.</vt:lpstr>
      <vt:lpstr>Pero hoy mis ojos ven</vt:lpstr>
      <vt:lpstr>la Luz del Sol naciente, el Astro Rey;</vt:lpstr>
      <vt:lpstr>es la Venida del Señor con Moisés y Elías.</vt:lpstr>
      <vt:lpstr>El Sol de la Palabra alumbrando está mi alma.</vt:lpstr>
      <vt:lpstr>Desde la Gran Carpa el Espíritu Santo</vt:lpstr>
      <vt:lpstr>guiándonos está.</vt:lpstr>
      <vt:lpstr>El Sol de la Palabra alumbrando está mi alma;</vt:lpstr>
      <vt:lpstr>es el Pilar de Fuego con Moisés y Elías,</vt:lpstr>
      <vt:lpstr>trayendo para hoy la Enseñanza bajo Carpa.</vt:lpstr>
      <vt:lpstr>LA LUZ DEL SOL NACIENTE</vt:lpstr>
      <vt:lpstr>Pero hoy mis ojos ven</vt:lpstr>
      <vt:lpstr>la Luz del Sol naciente, el Astro Rey;</vt:lpstr>
      <vt:lpstr>es la Venida del Señor con Moisés y Elías.</vt:lpstr>
      <vt:lpstr>El Sol de la Palabra alumbrando está mi alma.</vt:lpstr>
      <vt:lpstr>Desde la Gran Carpa el Espíritu Santo</vt:lpstr>
      <vt:lpstr>guiándonos está.</vt:lpstr>
      <vt:lpstr>El Sol de la Palabra alumbrando está mi alma;</vt:lpstr>
      <vt:lpstr>es el Pilar de Fuego con Moisés y Elías,</vt:lpstr>
      <vt:lpstr>trayendo para hoy la Enseñanza bajo Carpa.</vt:lpstr>
      <vt:lpstr>LA LUZ DEL SOL NACIENTE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DESPIERTA A TU PUEBLO, SEÑOR</dc:title>
  <dc:creator>andrea isabel paz peña</dc:creator>
  <cp:lastModifiedBy>RUIZ TORRES JHONATHAN ANDRES</cp:lastModifiedBy>
  <cp:revision>2</cp:revision>
  <dcterms:created xsi:type="dcterms:W3CDTF">2023-02-02T16:56:49Z</dcterms:created>
  <dcterms:modified xsi:type="dcterms:W3CDTF">2023-02-08T21:26:44Z</dcterms:modified>
</cp:coreProperties>
</file>