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cción predeterminada" id="{D0FDD055-7157-48F0-AF79-DD59613F2240}">
          <p14:sldIdLst>
            <p14:sldId id="256"/>
          </p14:sldIdLst>
        </p14:section>
        <p14:section name="ESTROFA I" id="{81B7AEBA-024F-4646-8972-54B50F549125}">
          <p14:sldIdLst>
            <p14:sldId id="257"/>
            <p14:sldId id="258"/>
            <p14:sldId id="259"/>
          </p14:sldIdLst>
        </p14:section>
        <p14:section name="ESTROFA II" id="{AFB58F5B-A99A-42BC-A95F-5CB87252D262}">
          <p14:sldIdLst>
            <p14:sldId id="260"/>
          </p14:sldIdLst>
        </p14:section>
        <p14:section name="CORO" id="{C51F5373-B5EB-49E0-B007-0C85DBBBBCCD}">
          <p14:sldIdLst>
            <p14:sldId id="261"/>
            <p14:sldId id="262"/>
            <p14:sldId id="263"/>
            <p14:sldId id="264"/>
            <p14:sldId id="265"/>
            <p14:sldId id="266"/>
            <p14:sldId id="267"/>
          </p14:sldIdLst>
        </p14:section>
        <p14:section name="ESTROFA III" id="{4B3030DD-166F-4D2F-BC77-CB85AD23632D}">
          <p14:sldIdLst>
            <p14:sldId id="268"/>
            <p14:sldId id="269"/>
            <p14:sldId id="270"/>
            <p14:sldId id="271"/>
          </p14:sldIdLst>
        </p14:section>
        <p14:section name="ESTROFA II" id="{3C9A07BE-4005-4470-BFE9-120E85D2B365}">
          <p14:sldIdLst>
            <p14:sldId id="272"/>
          </p14:sldIdLst>
        </p14:section>
        <p14:section name="CORO" id="{534226C3-26D0-47D4-A1A8-BB080E4FF990}">
          <p14:sldIdLst>
            <p14:sldId id="273"/>
            <p14:sldId id="274"/>
            <p14:sldId id="275"/>
            <p14:sldId id="276"/>
            <p14:sldId id="277"/>
            <p14:sldId id="278"/>
            <p14:sldId id="279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48935"/>
    <a:srgbClr val="74D4E7"/>
    <a:srgbClr val="8D1F04"/>
    <a:srgbClr val="D0560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93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723" y="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CEDC914-2C78-466F-B38A-1858A0C48BC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83C60F46-2495-453C-B963-3B5C2AEBC46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4E9CF79-0722-4EF7-8426-9E35427E2A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D3386-4682-4EBE-91D8-711497337817}" type="datetimeFigureOut">
              <a:rPr lang="es-CO" smtClean="0"/>
              <a:t>8/02/2023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F7667EC-39B8-473B-A50F-5189EE372A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D5206A0-F269-4005-B93A-8EEDE142DA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4BEF6-A9B2-47CF-A038-F6E1C90571B5}" type="slidenum">
              <a:rPr lang="es-CO" smtClean="0"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3788357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EA98D61-4AA9-4AEF-A438-7D26CA8E5C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9D2DECFD-7AF9-4CF9-98DC-A8CEF625A66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016E21D-FBE7-401C-9865-711D8B839F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D3386-4682-4EBE-91D8-711497337817}" type="datetimeFigureOut">
              <a:rPr lang="es-CO" smtClean="0"/>
              <a:t>8/02/2023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1BBEE81-70FB-439D-A65C-D96895692C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1005D4C-359E-4EAC-AF7B-A93347C1F9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4BEF6-A9B2-47CF-A038-F6E1C90571B5}" type="slidenum">
              <a:rPr lang="es-CO" smtClean="0"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2157515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4183DF04-7FEE-4FA6-9DA9-A09DE092FD7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30E4ABC5-BC29-42D0-ABC9-03F0C55EFA5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7A0E8CA-E433-4969-88CE-DC1EE0B73D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D3386-4682-4EBE-91D8-711497337817}" type="datetimeFigureOut">
              <a:rPr lang="es-CO" smtClean="0"/>
              <a:t>8/02/2023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871C298-AE88-4F64-B584-D0C48BF3CF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F266D94-C7CC-4EBA-8007-E1EF505301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4BEF6-A9B2-47CF-A038-F6E1C90571B5}" type="slidenum">
              <a:rPr lang="es-CO" smtClean="0"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7592010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7F2D25-7DFC-85B7-8ADB-6BEC429BAA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359" y="4946710"/>
            <a:ext cx="11807160" cy="1325563"/>
          </a:xfr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>
            <a:noAutofit/>
          </a:bodyPr>
          <a:lstStyle>
            <a:lvl1pPr algn="ctr">
              <a:defRPr sz="6000" b="1"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</a:effectLst>
                <a:latin typeface="Poppins" panose="00000500000000000000" pitchFamily="2" charset="0"/>
                <a:cs typeface="Poppins" panose="00000500000000000000" pitchFamily="2" charset="0"/>
              </a:defRPr>
            </a:lvl1pPr>
          </a:lstStyle>
          <a:p>
            <a:r>
              <a:rPr lang="es-ES" dirty="0"/>
              <a:t>Haga clic para modificar el estilo de título del patrón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D60BA08-9AD6-0DED-2E7F-1D529E38E1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D3386-4682-4EBE-91D8-711497337817}" type="datetimeFigureOut">
              <a:rPr lang="es-CO" smtClean="0"/>
              <a:t>8/02/2023</a:t>
            </a:fld>
            <a:endParaRPr lang="es-CO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F03941E-409B-B922-EBD0-6DF901B8E3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4844681-3503-1A93-8776-D2129E2AA1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4BEF6-A9B2-47CF-A038-F6E1C90571B5}" type="slidenum">
              <a:rPr lang="es-CO" smtClean="0"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76280077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Encabezado de sección">
    <p:bg>
      <p:bgPr>
        <a:gradFill>
          <a:gsLst>
            <a:gs pos="32000">
              <a:srgbClr val="74D4E7"/>
            </a:gs>
            <a:gs pos="100000">
              <a:srgbClr val="F48935"/>
            </a:gs>
            <a:gs pos="100000">
              <a:srgbClr val="F48935"/>
            </a:gs>
            <a:gs pos="79000">
              <a:srgbClr val="F48935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26209B6-3357-9C06-9AE2-D70CF4E0A2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002631"/>
            <a:ext cx="10515600" cy="2852737"/>
          </a:xfrm>
        </p:spPr>
        <p:txBody>
          <a:bodyPr anchor="b">
            <a:noAutofit/>
          </a:bodyPr>
          <a:lstStyle>
            <a:lvl1pPr algn="ctr">
              <a:defRPr sz="7200" b="1"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</a:effectLst>
              </a:defRPr>
            </a:lvl1pPr>
          </a:lstStyle>
          <a:p>
            <a:r>
              <a:rPr lang="es-ES" dirty="0"/>
              <a:t>Haga clic para modificar el estilo de título del patrón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8798019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C65D047-8B6D-4A69-9BBE-A36176763A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57CAC01-5BAB-4EBC-B506-FEAE1E36DF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AD367FF-CAA1-47D9-A3D0-BA8C77F5EA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D3386-4682-4EBE-91D8-711497337817}" type="datetimeFigureOut">
              <a:rPr lang="es-CO" smtClean="0"/>
              <a:t>8/02/2023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BC13F44-3A69-409D-9037-EA462F0507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41BA9C5-2F46-4A3C-9E01-140FD162E9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4BEF6-A9B2-47CF-A038-F6E1C90571B5}" type="slidenum">
              <a:rPr lang="es-CO" smtClean="0"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153096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45437DE-B778-4147-A1AE-1E2BFAA765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6170AF1-ABF9-4DCD-B21C-850DD19F8F7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7165234-2232-4506-9EB2-F1EAE04813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D3386-4682-4EBE-91D8-711497337817}" type="datetimeFigureOut">
              <a:rPr lang="es-CO" smtClean="0"/>
              <a:t>8/02/2023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E5F9E08-281A-4782-AE51-C27014811C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DA4E8A9-9650-47AC-A1C7-3744687D2B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4BEF6-A9B2-47CF-A038-F6E1C90571B5}" type="slidenum">
              <a:rPr lang="es-CO" smtClean="0"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5219396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186D46C-CCA1-453C-8C64-E8D7B957C0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A8CF9D6-B8E2-466F-93F4-CA495A02A68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44CED6AB-ADB3-4E7E-8DA4-C1140646C1A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E4B42B91-E6BB-48C6-A339-6D091C951F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D3386-4682-4EBE-91D8-711497337817}" type="datetimeFigureOut">
              <a:rPr lang="es-CO" smtClean="0"/>
              <a:t>8/02/2023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8FB8680A-C06E-459A-98BE-3F2A86FDB9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5CB9B3A3-94F7-4905-A72D-780D9446D1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4BEF6-A9B2-47CF-A038-F6E1C90571B5}" type="slidenum">
              <a:rPr lang="es-CO" smtClean="0"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4293018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9C82090-6675-4E67-9268-C82A22E82F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309C5A2-E390-48D1-9EEE-2F637A2DE38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504F5B53-7923-4776-AB56-D22E7C64488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04720687-B322-4274-9B70-497B277C77C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A35B36EA-DB2A-420C-A098-2EEF460243D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7AD1666C-939E-41AE-80EB-406F6A2461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D3386-4682-4EBE-91D8-711497337817}" type="datetimeFigureOut">
              <a:rPr lang="es-CO" smtClean="0"/>
              <a:t>8/02/2023</a:t>
            </a:fld>
            <a:endParaRPr lang="es-CO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58F48E3E-151C-45B1-85CC-61CA3B6F49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7DA71939-5C70-4889-A027-5C9F0DAA4E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4BEF6-A9B2-47CF-A038-F6E1C90571B5}" type="slidenum">
              <a:rPr lang="es-CO" smtClean="0"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918016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06A0AEC-C95F-4572-89C1-7C8BCEFDDE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E402209D-9183-4D1B-A737-294E189EFD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D3386-4682-4EBE-91D8-711497337817}" type="datetimeFigureOut">
              <a:rPr lang="es-CO" smtClean="0"/>
              <a:t>8/02/2023</a:t>
            </a:fld>
            <a:endParaRPr lang="es-CO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CDEAEE3E-B43C-4A7F-8CBD-ECC62ED265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1857067E-5266-4428-9C12-E7531857C7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4BEF6-A9B2-47CF-A038-F6E1C90571B5}" type="slidenum">
              <a:rPr lang="es-CO" smtClean="0"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393178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EBC47CAA-21C1-4CE0-BB8E-77B102A6C9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D3386-4682-4EBE-91D8-711497337817}" type="datetimeFigureOut">
              <a:rPr lang="es-CO" smtClean="0"/>
              <a:t>8/02/2023</a:t>
            </a:fld>
            <a:endParaRPr lang="es-CO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B598DA62-2136-4C3B-B12B-5E5FECED0B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0DC9962E-CED6-4DF8-8962-BB0AC32A03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4BEF6-A9B2-47CF-A038-F6E1C90571B5}" type="slidenum">
              <a:rPr lang="es-CO" smtClean="0"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5867502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862617F-EAF1-4520-B9D7-4F80446860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B1CF41E-10C4-4F22-8343-C6A49F44E7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F3297AAA-4428-4D99-84F5-DBC9307A3C3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E06A283-1572-4F6C-888A-BF3A830175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D3386-4682-4EBE-91D8-711497337817}" type="datetimeFigureOut">
              <a:rPr lang="es-CO" smtClean="0"/>
              <a:t>8/02/2023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EA1D7763-4C62-4D73-A9EE-4F85C0C361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8D8A0E15-D178-4DDA-B297-0707DC2DA7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4BEF6-A9B2-47CF-A038-F6E1C90571B5}" type="slidenum">
              <a:rPr lang="es-CO" smtClean="0"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1845450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0A65850-404B-48B8-A6D7-163EF5DE67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98F9EA88-977D-4D68-8F08-FB8A25CF694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145D75E7-A21C-4C50-9C7D-6D8D9C3FE6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BBF3695-EB72-4AFC-A5EC-5672600434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D3386-4682-4EBE-91D8-711497337817}" type="datetimeFigureOut">
              <a:rPr lang="es-CO" smtClean="0"/>
              <a:t>8/02/2023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87E7852-9570-4F1C-9323-505B8E4DE9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6DCA6318-0012-4970-B47B-4B6B7627DD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4BEF6-A9B2-47CF-A038-F6E1C90571B5}" type="slidenum">
              <a:rPr lang="es-CO" smtClean="0"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579085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5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6C3A715F-D8CA-43F5-A14D-0AC2E5C7E9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711854EB-DD54-47EE-AC1E-F47E3116C7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6A04DF8-6A97-4213-BCA2-239BF43768E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3D3386-4682-4EBE-91D8-711497337817}" type="datetimeFigureOut">
              <a:rPr lang="es-CO" smtClean="0"/>
              <a:t>8/02/2023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779ECEB-FCB7-4ECB-A70F-3F1B96701D1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E6FA051-6401-4A9B-B408-F34BD181878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84BEF6-A9B2-47CF-A038-F6E1C90571B5}" type="slidenum">
              <a:rPr lang="es-CO" smtClean="0"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3807922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  <p:sldLayoutId id="2147483674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F4906D84-FDAD-4FFD-154F-B1BFAEE356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/>
              <a:t>DESPIERTA A TU PUEBLO, SEÑOR</a:t>
            </a:r>
          </a:p>
        </p:txBody>
      </p:sp>
    </p:spTree>
    <p:extLst>
      <p:ext uri="{BB962C8B-B14F-4D97-AF65-F5344CB8AC3E}">
        <p14:creationId xmlns:p14="http://schemas.microsoft.com/office/powerpoint/2010/main" val="15618944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F4906D84-FDAD-4FFD-154F-B1BFAEE356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/>
              <a:t>Que se haga Tu voluntad,</a:t>
            </a:r>
          </a:p>
        </p:txBody>
      </p:sp>
    </p:spTree>
    <p:extLst>
      <p:ext uri="{BB962C8B-B14F-4D97-AF65-F5344CB8AC3E}">
        <p14:creationId xmlns:p14="http://schemas.microsoft.com/office/powerpoint/2010/main" val="34316885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F4906D84-FDAD-4FFD-154F-B1BFAEE356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/>
              <a:t>conforme a Tu Palabra, Señor.</a:t>
            </a:r>
          </a:p>
        </p:txBody>
      </p:sp>
    </p:spTree>
    <p:extLst>
      <p:ext uri="{BB962C8B-B14F-4D97-AF65-F5344CB8AC3E}">
        <p14:creationId xmlns:p14="http://schemas.microsoft.com/office/powerpoint/2010/main" val="38781199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F4906D84-FDAD-4FFD-154F-B1BFAEE356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/>
              <a:t>DESPIERTA A TU PUEBLO, SEÑOR</a:t>
            </a:r>
          </a:p>
        </p:txBody>
      </p:sp>
    </p:spTree>
    <p:extLst>
      <p:ext uri="{BB962C8B-B14F-4D97-AF65-F5344CB8AC3E}">
        <p14:creationId xmlns:p14="http://schemas.microsoft.com/office/powerpoint/2010/main" val="29108227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F4906D84-FDAD-4FFD-154F-B1BFAEE356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/>
              <a:t>Quiero consagrarme para agradarte,</a:t>
            </a:r>
          </a:p>
        </p:txBody>
      </p:sp>
    </p:spTree>
    <p:extLst>
      <p:ext uri="{BB962C8B-B14F-4D97-AF65-F5344CB8AC3E}">
        <p14:creationId xmlns:p14="http://schemas.microsoft.com/office/powerpoint/2010/main" val="31877607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F4906D84-FDAD-4FFD-154F-B1BFAEE356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/>
              <a:t>y en comunión permanecer.</a:t>
            </a:r>
          </a:p>
        </p:txBody>
      </p:sp>
    </p:spTree>
    <p:extLst>
      <p:ext uri="{BB962C8B-B14F-4D97-AF65-F5344CB8AC3E}">
        <p14:creationId xmlns:p14="http://schemas.microsoft.com/office/powerpoint/2010/main" val="32329768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F4906D84-FDAD-4FFD-154F-B1BFAEE356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/>
              <a:t>Levanto mis manos, y en Tu Nombre</a:t>
            </a:r>
          </a:p>
        </p:txBody>
      </p:sp>
    </p:spTree>
    <p:extLst>
      <p:ext uri="{BB962C8B-B14F-4D97-AF65-F5344CB8AC3E}">
        <p14:creationId xmlns:p14="http://schemas.microsoft.com/office/powerpoint/2010/main" val="34926110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F4906D84-FDAD-4FFD-154F-B1BFAEE356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/>
              <a:t>confieso que yo puedo vencer.</a:t>
            </a:r>
          </a:p>
        </p:txBody>
      </p:sp>
    </p:spTree>
    <p:extLst>
      <p:ext uri="{BB962C8B-B14F-4D97-AF65-F5344CB8AC3E}">
        <p14:creationId xmlns:p14="http://schemas.microsoft.com/office/powerpoint/2010/main" val="22822065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F4906D84-FDAD-4FFD-154F-B1BFAEE356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/>
              <a:t>Prepara mi alma, Señor, para recibir la transformación.</a:t>
            </a:r>
          </a:p>
        </p:txBody>
      </p:sp>
    </p:spTree>
    <p:extLst>
      <p:ext uri="{BB962C8B-B14F-4D97-AF65-F5344CB8AC3E}">
        <p14:creationId xmlns:p14="http://schemas.microsoft.com/office/powerpoint/2010/main" val="3584070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F4906D84-FDAD-4FFD-154F-B1BFAEE356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/>
              <a:t>Despierta a Tu pueblo, Señor,</a:t>
            </a:r>
          </a:p>
        </p:txBody>
      </p:sp>
    </p:spTree>
    <p:extLst>
      <p:ext uri="{BB962C8B-B14F-4D97-AF65-F5344CB8AC3E}">
        <p14:creationId xmlns:p14="http://schemas.microsoft.com/office/powerpoint/2010/main" val="5251419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F4906D84-FDAD-4FFD-154F-B1BFAEE356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/>
              <a:t>que Tu Obra podamos ver.</a:t>
            </a:r>
          </a:p>
        </p:txBody>
      </p:sp>
    </p:spTree>
    <p:extLst>
      <p:ext uri="{BB962C8B-B14F-4D97-AF65-F5344CB8AC3E}">
        <p14:creationId xmlns:p14="http://schemas.microsoft.com/office/powerpoint/2010/main" val="42214405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F4906D84-FDAD-4FFD-154F-B1BFAEE356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/>
              <a:t>Puedo sentir Tu grandeza, Tu presencia y Tu poder.</a:t>
            </a:r>
          </a:p>
        </p:txBody>
      </p:sp>
    </p:spTree>
    <p:extLst>
      <p:ext uri="{BB962C8B-B14F-4D97-AF65-F5344CB8AC3E}">
        <p14:creationId xmlns:p14="http://schemas.microsoft.com/office/powerpoint/2010/main" val="725316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F4906D84-FDAD-4FFD-154F-B1BFAEE356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/>
              <a:t>Que Tu glorioso Mensaje</a:t>
            </a:r>
          </a:p>
        </p:txBody>
      </p:sp>
    </p:spTree>
    <p:extLst>
      <p:ext uri="{BB962C8B-B14F-4D97-AF65-F5344CB8AC3E}">
        <p14:creationId xmlns:p14="http://schemas.microsoft.com/office/powerpoint/2010/main" val="7698451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F4906D84-FDAD-4FFD-154F-B1BFAEE356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/>
              <a:t>se haga carne en nuestro ser.</a:t>
            </a:r>
          </a:p>
        </p:txBody>
      </p:sp>
    </p:spTree>
    <p:extLst>
      <p:ext uri="{BB962C8B-B14F-4D97-AF65-F5344CB8AC3E}">
        <p14:creationId xmlns:p14="http://schemas.microsoft.com/office/powerpoint/2010/main" val="36943804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F4906D84-FDAD-4FFD-154F-B1BFAEE356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/>
              <a:t>Que se haga Tu voluntad,</a:t>
            </a:r>
          </a:p>
        </p:txBody>
      </p:sp>
    </p:spTree>
    <p:extLst>
      <p:ext uri="{BB962C8B-B14F-4D97-AF65-F5344CB8AC3E}">
        <p14:creationId xmlns:p14="http://schemas.microsoft.com/office/powerpoint/2010/main" val="16798092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F4906D84-FDAD-4FFD-154F-B1BFAEE356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/>
              <a:t>conforme a Tu Palabra, Señor.</a:t>
            </a:r>
          </a:p>
        </p:txBody>
      </p:sp>
    </p:spTree>
    <p:extLst>
      <p:ext uri="{BB962C8B-B14F-4D97-AF65-F5344CB8AC3E}">
        <p14:creationId xmlns:p14="http://schemas.microsoft.com/office/powerpoint/2010/main" val="12806325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F4906D84-FDAD-4FFD-154F-B1BFAEE356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/>
              <a:t>DESPIERTA A TU PUEBLO, SEÑOR</a:t>
            </a:r>
          </a:p>
        </p:txBody>
      </p:sp>
    </p:spTree>
    <p:extLst>
      <p:ext uri="{BB962C8B-B14F-4D97-AF65-F5344CB8AC3E}">
        <p14:creationId xmlns:p14="http://schemas.microsoft.com/office/powerpoint/2010/main" val="39910859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F4906D84-FDAD-4FFD-154F-B1BFAEE356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/>
              <a:t>Que Tu santa unción tome mi vida,</a:t>
            </a:r>
          </a:p>
        </p:txBody>
      </p:sp>
    </p:spTree>
    <p:extLst>
      <p:ext uri="{BB962C8B-B14F-4D97-AF65-F5344CB8AC3E}">
        <p14:creationId xmlns:p14="http://schemas.microsoft.com/office/powerpoint/2010/main" val="24023203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F4906D84-FDAD-4FFD-154F-B1BFAEE356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/>
              <a:t>y que me guíes en Tu verdad.</a:t>
            </a:r>
          </a:p>
        </p:txBody>
      </p:sp>
    </p:spTree>
    <p:extLst>
      <p:ext uri="{BB962C8B-B14F-4D97-AF65-F5344CB8AC3E}">
        <p14:creationId xmlns:p14="http://schemas.microsoft.com/office/powerpoint/2010/main" val="730860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F4906D84-FDAD-4FFD-154F-B1BFAEE356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/>
              <a:t>Prepara mi alma, Señor, para recibir la transformación.</a:t>
            </a:r>
          </a:p>
        </p:txBody>
      </p:sp>
    </p:spTree>
    <p:extLst>
      <p:ext uri="{BB962C8B-B14F-4D97-AF65-F5344CB8AC3E}">
        <p14:creationId xmlns:p14="http://schemas.microsoft.com/office/powerpoint/2010/main" val="13171251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F4906D84-FDAD-4FFD-154F-B1BFAEE356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/>
              <a:t>Despierta a Tu pueblo, Señor,</a:t>
            </a:r>
          </a:p>
        </p:txBody>
      </p:sp>
    </p:spTree>
    <p:extLst>
      <p:ext uri="{BB962C8B-B14F-4D97-AF65-F5344CB8AC3E}">
        <p14:creationId xmlns:p14="http://schemas.microsoft.com/office/powerpoint/2010/main" val="3119003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F4906D84-FDAD-4FFD-154F-B1BFAEE356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/>
              <a:t>que Tu Obra podamos ver.</a:t>
            </a:r>
          </a:p>
        </p:txBody>
      </p:sp>
    </p:spTree>
    <p:extLst>
      <p:ext uri="{BB962C8B-B14F-4D97-AF65-F5344CB8AC3E}">
        <p14:creationId xmlns:p14="http://schemas.microsoft.com/office/powerpoint/2010/main" val="4438445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F4906D84-FDAD-4FFD-154F-B1BFAEE356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/>
              <a:t>Que Tu glorioso Mensaje</a:t>
            </a:r>
          </a:p>
        </p:txBody>
      </p:sp>
    </p:spTree>
    <p:extLst>
      <p:ext uri="{BB962C8B-B14F-4D97-AF65-F5344CB8AC3E}">
        <p14:creationId xmlns:p14="http://schemas.microsoft.com/office/powerpoint/2010/main" val="39484210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F4906D84-FDAD-4FFD-154F-B1BFAEE356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/>
              <a:t>se haga carne en nuestro ser.</a:t>
            </a:r>
          </a:p>
        </p:txBody>
      </p:sp>
    </p:spTree>
    <p:extLst>
      <p:ext uri="{BB962C8B-B14F-4D97-AF65-F5344CB8AC3E}">
        <p14:creationId xmlns:p14="http://schemas.microsoft.com/office/powerpoint/2010/main" val="20351129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</p:sld>
</file>

<file path=ppt/theme/theme1.xml><?xml version="1.0" encoding="utf-8"?>
<a:theme xmlns:a="http://schemas.openxmlformats.org/drawingml/2006/main" name="sub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ersonalizado 1">
      <a:majorFont>
        <a:latin typeface="Poppins"/>
        <a:ea typeface=""/>
        <a:cs typeface=""/>
      </a:majorFont>
      <a:minorFont>
        <a:latin typeface="Poppi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ub" id="{2D417A4F-106D-463E-B5A2-E7C62F13A3FB}" vid="{4AA99E17-4FCB-481F-8579-DC73BBFD9CD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sub</Template>
  <TotalTime>23</TotalTime>
  <Words>165</Words>
  <Application>Microsoft Office PowerPoint</Application>
  <PresentationFormat>Widescreen</PresentationFormat>
  <Paragraphs>24</Paragraphs>
  <Slides>24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7" baseType="lpstr">
      <vt:lpstr>Arial</vt:lpstr>
      <vt:lpstr>Poppins</vt:lpstr>
      <vt:lpstr>sub</vt:lpstr>
      <vt:lpstr>DESPIERTA A TU PUEBLO, SEÑOR</vt:lpstr>
      <vt:lpstr>Puedo sentir Tu grandeza, Tu presencia y Tu poder.</vt:lpstr>
      <vt:lpstr>Que Tu santa unción tome mi vida,</vt:lpstr>
      <vt:lpstr>y que me guíes en Tu verdad.</vt:lpstr>
      <vt:lpstr>Prepara mi alma, Señor, para recibir la transformación.</vt:lpstr>
      <vt:lpstr>Despierta a Tu pueblo, Señor,</vt:lpstr>
      <vt:lpstr>que Tu Obra podamos ver.</vt:lpstr>
      <vt:lpstr>Que Tu glorioso Mensaje</vt:lpstr>
      <vt:lpstr>se haga carne en nuestro ser.</vt:lpstr>
      <vt:lpstr>Que se haga Tu voluntad,</vt:lpstr>
      <vt:lpstr>conforme a Tu Palabra, Señor.</vt:lpstr>
      <vt:lpstr>DESPIERTA A TU PUEBLO, SEÑOR</vt:lpstr>
      <vt:lpstr>Quiero consagrarme para agradarte,</vt:lpstr>
      <vt:lpstr>y en comunión permanecer.</vt:lpstr>
      <vt:lpstr>Levanto mis manos, y en Tu Nombre</vt:lpstr>
      <vt:lpstr>confieso que yo puedo vencer.</vt:lpstr>
      <vt:lpstr>Prepara mi alma, Señor, para recibir la transformación.</vt:lpstr>
      <vt:lpstr>Despierta a Tu pueblo, Señor,</vt:lpstr>
      <vt:lpstr>que Tu Obra podamos ver.</vt:lpstr>
      <vt:lpstr>Que Tu glorioso Mensaje</vt:lpstr>
      <vt:lpstr>se haga carne en nuestro ser.</vt:lpstr>
      <vt:lpstr>Que se haga Tu voluntad,</vt:lpstr>
      <vt:lpstr>conforme a Tu Palabra, Señor.</vt:lpstr>
      <vt:lpstr>DESPIERTA A TU PUEBLO, SEÑOR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DESPIERTA A TU PUEBLO, SEÑOR</dc:title>
  <dc:creator>andrea isabel paz peña</dc:creator>
  <cp:lastModifiedBy>RUIZ TORRES JHONATHAN ANDRES</cp:lastModifiedBy>
  <cp:revision>2</cp:revision>
  <dcterms:created xsi:type="dcterms:W3CDTF">2023-02-02T16:56:49Z</dcterms:created>
  <dcterms:modified xsi:type="dcterms:W3CDTF">2023-02-08T21:50:17Z</dcterms:modified>
</cp:coreProperties>
</file>