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0FDD055-7157-48F0-AF79-DD59613F2240}">
          <p14:sldIdLst>
            <p14:sldId id="256"/>
          </p14:sldIdLst>
        </p14:section>
        <p14:section name="ESTROFA I" id="{81B7AEBA-024F-4646-8972-54B50F549125}">
          <p14:sldIdLst>
            <p14:sldId id="257"/>
            <p14:sldId id="258"/>
            <p14:sldId id="259"/>
          </p14:sldIdLst>
        </p14:section>
        <p14:section name="ESTROFA II" id="{AFB58F5B-A99A-42BC-A95F-5CB87252D262}">
          <p14:sldIdLst>
            <p14:sldId id="260"/>
          </p14:sldIdLst>
        </p14:section>
        <p14:section name="CORO" id="{C51F5373-B5EB-49E0-B007-0C85DBBBBCCD}">
          <p14:sldIdLst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  <p14:section name="ESTROFA III" id="{4B3030DD-166F-4D2F-BC77-CB85AD23632D}">
          <p14:sldIdLst>
            <p14:sldId id="268"/>
            <p14:sldId id="269"/>
            <p14:sldId id="270"/>
            <p14:sldId id="271"/>
          </p14:sldIdLst>
        </p14:section>
        <p14:section name="ESTROFA II" id="{3C9A07BE-4005-4470-BFE9-120E85D2B365}">
          <p14:sldIdLst>
            <p14:sldId id="272"/>
          </p14:sldIdLst>
        </p14:section>
        <p14:section name="CORO" id="{534226C3-26D0-47D4-A1A8-BB080E4FF990}">
          <p14:sldIdLst>
            <p14:sldId id="273"/>
            <p14:sldId id="274"/>
            <p14:sldId id="275"/>
            <p14:sldId id="276"/>
            <p14:sldId id="277"/>
            <p14:sldId id="278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8935"/>
    <a:srgbClr val="74D4E7"/>
    <a:srgbClr val="8D1F04"/>
    <a:srgbClr val="D05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23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gradFill>
          <a:gsLst>
            <a:gs pos="0">
              <a:schemeClr val="tx1"/>
            </a:gs>
            <a:gs pos="81000">
              <a:srgbClr val="D05604"/>
            </a:gs>
            <a:gs pos="100000">
              <a:schemeClr val="tx1">
                <a:lumMod val="95000"/>
                <a:lumOff val="5000"/>
              </a:schemeClr>
            </a:gs>
            <a:gs pos="14000">
              <a:srgbClr val="D0560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E8A27C-DD32-76A7-6B80-5058E92F4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162907-3FB6-B149-01F2-4CF3B35561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2B1957-1ED2-9164-8B5E-3D721FF1C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C66E1C-EF6C-2246-0227-20CE9B5D2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99B4FB-3B7B-6146-8FF7-F737D48BE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396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CE0D3F-B733-B981-BE4D-E0DBF427C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D9C78B-2A83-BA17-F281-D4DBBBAAB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3FC66C-C267-EF74-E2EC-F1618EA7F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D813F7-3928-3CB5-E367-3B6C6BE38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EF4FEA-D5BF-573C-8731-7E57CF21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418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12B806-1E7F-DAA2-9B70-C6BC810BB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CAEBAB-793F-43F9-B89C-FE736F9DF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178D26-178B-DA93-1FF3-0BD68D2D5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78162C-6419-79D9-1C44-DFADC463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5310FC-954D-3861-123C-532637579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5556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bg>
      <p:bgPr>
        <a:gradFill>
          <a:gsLst>
            <a:gs pos="32000">
              <a:srgbClr val="74D4E7"/>
            </a:gs>
            <a:gs pos="100000">
              <a:srgbClr val="F48935"/>
            </a:gs>
            <a:gs pos="100000">
              <a:srgbClr val="F48935"/>
            </a:gs>
            <a:gs pos="79000">
              <a:srgbClr val="F4893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6209B6-3357-9C06-9AE2-D70CF4E0A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2631"/>
            <a:ext cx="10515600" cy="2852737"/>
          </a:xfrm>
        </p:spPr>
        <p:txBody>
          <a:bodyPr anchor="b">
            <a:noAutofit/>
          </a:bodyPr>
          <a:lstStyle>
            <a:lvl1pPr algn="ctr">
              <a:defRPr sz="72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9926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5EB9D-8CA6-14C5-F2A8-C893DE741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B5ABBC-B2A0-D03D-F550-365E7C20A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556935-A787-E1FB-BF3B-470FB449F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BB07D1-9655-5607-E226-28739146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31DA3F-9796-42E6-F336-3B33D591D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675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gradFill>
          <a:gsLst>
            <a:gs pos="7000">
              <a:schemeClr val="accent1"/>
            </a:gs>
            <a:gs pos="88000">
              <a:srgbClr val="D05604"/>
            </a:gs>
            <a:gs pos="100000">
              <a:srgbClr val="8D1F04"/>
            </a:gs>
            <a:gs pos="24000">
              <a:srgbClr val="D0560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6209B6-3357-9C06-9AE2-D70CF4E0A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6C9898-F4FE-B5E5-D4A3-13C41B5F9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9BD82C-5CDA-0B63-3E41-26CC301EA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E8285A-D9C1-14DF-6567-0E566E80F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265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FBBC4D-E988-578A-B19C-BF9DF436D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0E3F47-349A-EF9F-1327-BE0CAC8E1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6742CC-FD77-534D-089F-802C84FB3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C5BDBB-D4B3-8248-0CA1-CD8AEB78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BCAC93-6B6A-3C87-BD19-5A4BBAEEE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D301D0-56FE-34F9-FEB4-DB0062366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266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6B90F0-1BA0-CF3C-167A-E0C05FB09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D3EB8D-9412-00A5-E812-6E6C6CEED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635EEF-5EDA-424A-63B5-6692C3076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E2CD333-7FB1-B919-1743-B9CA81D97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BD25DA-2323-5AFF-23AD-097601FF5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480B3B0-2E6A-4E40-0045-921559E37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ECFAADD-D5EB-8B8E-8A45-2C7BE8AB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F043D8-59F4-755A-F2EF-70E0A59C0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848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855A60-6A13-DC5C-8D01-83AB18367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B07C42-A473-0241-D2B8-D41FCA3CD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1FED05-C045-2D83-E0CD-FF526E24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9A61D1-BC76-8EF9-408D-DFDB1618B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491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552E6D3-C7E0-21CA-7685-69F21AF75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0B497DA-2115-BE82-7148-C9B4AFE2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44AEB0-DDB0-9BD2-C724-2DF9E0C46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261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78E320-0F20-99A5-F078-06967727B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BC91D9-31CF-63F8-1FE6-2569330E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F56476-46AE-47C1-39C1-8AF862F7E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BF58A2-DC22-08E4-C17A-854D15C67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0F6384-7DB8-EDEF-370C-A25229B0C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1E5DE4-98F2-DE7C-49EB-2F77EE2B0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8170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4B6202-C7DF-62A7-2D7A-10B75CB3E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6EF2DC6-29BC-8F01-0BBF-B99D3C7FD8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225F3E-28EB-E3AB-A9F0-07E2CD534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9CC1D6-1947-7E27-76F8-25220D0C9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7F393E-358C-3D77-07F8-E795E6A65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C99131-644F-B71D-5A79-6FC31B5D5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42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D1F04"/>
            </a:gs>
            <a:gs pos="81000">
              <a:srgbClr val="D05604"/>
            </a:gs>
            <a:gs pos="100000">
              <a:srgbClr val="8D1F04"/>
            </a:gs>
            <a:gs pos="30000">
              <a:srgbClr val="D0560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8C85EC-DDF5-7A72-DAF4-0A258A0F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2BD293-0BB7-6256-DF30-3A544FDD1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5572FC-6CD2-DFDF-0239-A8D9F5965F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7C51FC-4C34-4EBC-B0B4-3F8EB26FD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C66936-A657-BDEE-689C-0E04936166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489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2904"/>
            <a:ext cx="10515600" cy="2132191"/>
          </a:xfrm>
        </p:spPr>
        <p:txBody>
          <a:bodyPr/>
          <a:lstStyle/>
          <a:p>
            <a:r>
              <a:rPr lang="es-CO" dirty="0"/>
              <a:t>DESPIERTA A TU PUEBLO, SEÑOR</a:t>
            </a:r>
          </a:p>
        </p:txBody>
      </p:sp>
    </p:spTree>
    <p:extLst>
      <p:ext uri="{BB962C8B-B14F-4D97-AF65-F5344CB8AC3E}">
        <p14:creationId xmlns:p14="http://schemas.microsoft.com/office/powerpoint/2010/main" val="156189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Que se haga Tu voluntad,</a:t>
            </a:r>
          </a:p>
        </p:txBody>
      </p:sp>
    </p:spTree>
    <p:extLst>
      <p:ext uri="{BB962C8B-B14F-4D97-AF65-F5344CB8AC3E}">
        <p14:creationId xmlns:p14="http://schemas.microsoft.com/office/powerpoint/2010/main" val="343168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conforme a Tu Palabra, Señor.</a:t>
            </a:r>
          </a:p>
        </p:txBody>
      </p:sp>
    </p:spTree>
    <p:extLst>
      <p:ext uri="{BB962C8B-B14F-4D97-AF65-F5344CB8AC3E}">
        <p14:creationId xmlns:p14="http://schemas.microsoft.com/office/powerpoint/2010/main" val="387811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2904"/>
            <a:ext cx="10515600" cy="2132191"/>
          </a:xfrm>
        </p:spPr>
        <p:txBody>
          <a:bodyPr/>
          <a:lstStyle/>
          <a:p>
            <a:r>
              <a:rPr lang="es-CO" dirty="0"/>
              <a:t>DESPIERTA A TU PUEBLO, SEÑOR</a:t>
            </a:r>
          </a:p>
        </p:txBody>
      </p:sp>
    </p:spTree>
    <p:extLst>
      <p:ext uri="{BB962C8B-B14F-4D97-AF65-F5344CB8AC3E}">
        <p14:creationId xmlns:p14="http://schemas.microsoft.com/office/powerpoint/2010/main" val="291082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Quiero consagrarme para agradarte,</a:t>
            </a:r>
          </a:p>
        </p:txBody>
      </p:sp>
    </p:spTree>
    <p:extLst>
      <p:ext uri="{BB962C8B-B14F-4D97-AF65-F5344CB8AC3E}">
        <p14:creationId xmlns:p14="http://schemas.microsoft.com/office/powerpoint/2010/main" val="318776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y en comunión permanecer.</a:t>
            </a:r>
          </a:p>
        </p:txBody>
      </p:sp>
    </p:spTree>
    <p:extLst>
      <p:ext uri="{BB962C8B-B14F-4D97-AF65-F5344CB8AC3E}">
        <p14:creationId xmlns:p14="http://schemas.microsoft.com/office/powerpoint/2010/main" val="323297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Levanto mis manos, y en Tu Nombre</a:t>
            </a:r>
          </a:p>
        </p:txBody>
      </p:sp>
    </p:spTree>
    <p:extLst>
      <p:ext uri="{BB962C8B-B14F-4D97-AF65-F5344CB8AC3E}">
        <p14:creationId xmlns:p14="http://schemas.microsoft.com/office/powerpoint/2010/main" val="349261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confieso que yo puedo vencer.</a:t>
            </a:r>
          </a:p>
        </p:txBody>
      </p:sp>
    </p:spTree>
    <p:extLst>
      <p:ext uri="{BB962C8B-B14F-4D97-AF65-F5344CB8AC3E}">
        <p14:creationId xmlns:p14="http://schemas.microsoft.com/office/powerpoint/2010/main" val="228220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6362"/>
            <a:ext cx="10515600" cy="3125275"/>
          </a:xfrm>
        </p:spPr>
        <p:txBody>
          <a:bodyPr/>
          <a:lstStyle/>
          <a:p>
            <a:r>
              <a:rPr lang="es-CO" dirty="0"/>
              <a:t>Prepara mi alma, Señor, para recibir la transformación.</a:t>
            </a:r>
          </a:p>
        </p:txBody>
      </p:sp>
    </p:spTree>
    <p:extLst>
      <p:ext uri="{BB962C8B-B14F-4D97-AF65-F5344CB8AC3E}">
        <p14:creationId xmlns:p14="http://schemas.microsoft.com/office/powerpoint/2010/main" val="35840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Despierta a Tu pueblo, Señor,</a:t>
            </a:r>
          </a:p>
        </p:txBody>
      </p:sp>
    </p:spTree>
    <p:extLst>
      <p:ext uri="{BB962C8B-B14F-4D97-AF65-F5344CB8AC3E}">
        <p14:creationId xmlns:p14="http://schemas.microsoft.com/office/powerpoint/2010/main" val="52514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que Tu Obra podamos ver.</a:t>
            </a:r>
          </a:p>
        </p:txBody>
      </p:sp>
    </p:spTree>
    <p:extLst>
      <p:ext uri="{BB962C8B-B14F-4D97-AF65-F5344CB8AC3E}">
        <p14:creationId xmlns:p14="http://schemas.microsoft.com/office/powerpoint/2010/main" val="422144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2235"/>
            <a:ext cx="10515600" cy="3153530"/>
          </a:xfrm>
        </p:spPr>
        <p:txBody>
          <a:bodyPr/>
          <a:lstStyle/>
          <a:p>
            <a:r>
              <a:rPr lang="es-CO" dirty="0"/>
              <a:t>Puedo sentir Tu grandeza, Tu presencia y Tu poder.</a:t>
            </a:r>
          </a:p>
        </p:txBody>
      </p:sp>
    </p:spTree>
    <p:extLst>
      <p:ext uri="{BB962C8B-B14F-4D97-AF65-F5344CB8AC3E}">
        <p14:creationId xmlns:p14="http://schemas.microsoft.com/office/powerpoint/2010/main" val="7253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Que Tu glorioso Mensaje</a:t>
            </a:r>
          </a:p>
        </p:txBody>
      </p:sp>
    </p:spTree>
    <p:extLst>
      <p:ext uri="{BB962C8B-B14F-4D97-AF65-F5344CB8AC3E}">
        <p14:creationId xmlns:p14="http://schemas.microsoft.com/office/powerpoint/2010/main" val="76984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se haga carne en nuestro ser.</a:t>
            </a:r>
          </a:p>
        </p:txBody>
      </p:sp>
    </p:spTree>
    <p:extLst>
      <p:ext uri="{BB962C8B-B14F-4D97-AF65-F5344CB8AC3E}">
        <p14:creationId xmlns:p14="http://schemas.microsoft.com/office/powerpoint/2010/main" val="369438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Que se haga Tu voluntad,</a:t>
            </a:r>
          </a:p>
        </p:txBody>
      </p:sp>
    </p:spTree>
    <p:extLst>
      <p:ext uri="{BB962C8B-B14F-4D97-AF65-F5344CB8AC3E}">
        <p14:creationId xmlns:p14="http://schemas.microsoft.com/office/powerpoint/2010/main" val="167980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conforme a Tu Palabra, Señor.</a:t>
            </a:r>
          </a:p>
        </p:txBody>
      </p:sp>
    </p:spTree>
    <p:extLst>
      <p:ext uri="{BB962C8B-B14F-4D97-AF65-F5344CB8AC3E}">
        <p14:creationId xmlns:p14="http://schemas.microsoft.com/office/powerpoint/2010/main" val="128063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2904"/>
            <a:ext cx="10515600" cy="2132191"/>
          </a:xfrm>
        </p:spPr>
        <p:txBody>
          <a:bodyPr/>
          <a:lstStyle/>
          <a:p>
            <a:r>
              <a:rPr lang="es-CO" dirty="0"/>
              <a:t>DESPIERTA A TU PUEBLO, SEÑOR</a:t>
            </a:r>
          </a:p>
        </p:txBody>
      </p:sp>
    </p:spTree>
    <p:extLst>
      <p:ext uri="{BB962C8B-B14F-4D97-AF65-F5344CB8AC3E}">
        <p14:creationId xmlns:p14="http://schemas.microsoft.com/office/powerpoint/2010/main" val="399108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Que Tu santa unción tome mi vida,</a:t>
            </a:r>
          </a:p>
        </p:txBody>
      </p:sp>
    </p:spTree>
    <p:extLst>
      <p:ext uri="{BB962C8B-B14F-4D97-AF65-F5344CB8AC3E}">
        <p14:creationId xmlns:p14="http://schemas.microsoft.com/office/powerpoint/2010/main" val="240232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y que me guíes en Tu verdad.</a:t>
            </a:r>
          </a:p>
        </p:txBody>
      </p:sp>
    </p:spTree>
    <p:extLst>
      <p:ext uri="{BB962C8B-B14F-4D97-AF65-F5344CB8AC3E}">
        <p14:creationId xmlns:p14="http://schemas.microsoft.com/office/powerpoint/2010/main" val="7308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6362"/>
            <a:ext cx="10515600" cy="3125275"/>
          </a:xfrm>
        </p:spPr>
        <p:txBody>
          <a:bodyPr/>
          <a:lstStyle/>
          <a:p>
            <a:r>
              <a:rPr lang="es-CO" dirty="0"/>
              <a:t>Prepara mi alma, Señor, para recibir la transformación.</a:t>
            </a:r>
          </a:p>
        </p:txBody>
      </p:sp>
    </p:spTree>
    <p:extLst>
      <p:ext uri="{BB962C8B-B14F-4D97-AF65-F5344CB8AC3E}">
        <p14:creationId xmlns:p14="http://schemas.microsoft.com/office/powerpoint/2010/main" val="131712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Despierta a Tu pueblo, Señor,</a:t>
            </a:r>
          </a:p>
        </p:txBody>
      </p:sp>
    </p:spTree>
    <p:extLst>
      <p:ext uri="{BB962C8B-B14F-4D97-AF65-F5344CB8AC3E}">
        <p14:creationId xmlns:p14="http://schemas.microsoft.com/office/powerpoint/2010/main" val="31190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que Tu Obra podamos ver.</a:t>
            </a:r>
          </a:p>
        </p:txBody>
      </p:sp>
    </p:spTree>
    <p:extLst>
      <p:ext uri="{BB962C8B-B14F-4D97-AF65-F5344CB8AC3E}">
        <p14:creationId xmlns:p14="http://schemas.microsoft.com/office/powerpoint/2010/main" val="44384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Que Tu glorioso Mensaje</a:t>
            </a:r>
          </a:p>
        </p:txBody>
      </p:sp>
    </p:spTree>
    <p:extLst>
      <p:ext uri="{BB962C8B-B14F-4D97-AF65-F5344CB8AC3E}">
        <p14:creationId xmlns:p14="http://schemas.microsoft.com/office/powerpoint/2010/main" val="394842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se haga carne en nuestro ser.</a:t>
            </a:r>
          </a:p>
        </p:txBody>
      </p:sp>
    </p:spTree>
    <p:extLst>
      <p:ext uri="{BB962C8B-B14F-4D97-AF65-F5344CB8AC3E}">
        <p14:creationId xmlns:p14="http://schemas.microsoft.com/office/powerpoint/2010/main" val="203511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165</Words>
  <Application>Microsoft Office PowerPoint</Application>
  <PresentationFormat>Widescreen</PresentationFormat>
  <Paragraphs>24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Poppins</vt:lpstr>
      <vt:lpstr>Tema de Office</vt:lpstr>
      <vt:lpstr>DESPIERTA A TU PUEBLO, SEÑOR</vt:lpstr>
      <vt:lpstr>Puedo sentir Tu grandeza, Tu presencia y Tu poder.</vt:lpstr>
      <vt:lpstr>Que Tu santa unción tome mi vida,</vt:lpstr>
      <vt:lpstr>y que me guíes en Tu verdad.</vt:lpstr>
      <vt:lpstr>Prepara mi alma, Señor, para recibir la transformación.</vt:lpstr>
      <vt:lpstr>Despierta a Tu pueblo, Señor,</vt:lpstr>
      <vt:lpstr>que Tu Obra podamos ver.</vt:lpstr>
      <vt:lpstr>Que Tu glorioso Mensaje</vt:lpstr>
      <vt:lpstr>se haga carne en nuestro ser.</vt:lpstr>
      <vt:lpstr>Que se haga Tu voluntad,</vt:lpstr>
      <vt:lpstr>conforme a Tu Palabra, Señor.</vt:lpstr>
      <vt:lpstr>DESPIERTA A TU PUEBLO, SEÑOR</vt:lpstr>
      <vt:lpstr>Quiero consagrarme para agradarte,</vt:lpstr>
      <vt:lpstr>y en comunión permanecer.</vt:lpstr>
      <vt:lpstr>Levanto mis manos, y en Tu Nombre</vt:lpstr>
      <vt:lpstr>confieso que yo puedo vencer.</vt:lpstr>
      <vt:lpstr>Prepara mi alma, Señor, para recibir la transformación.</vt:lpstr>
      <vt:lpstr>Despierta a Tu pueblo, Señor,</vt:lpstr>
      <vt:lpstr>que Tu Obra podamos ver.</vt:lpstr>
      <vt:lpstr>Que Tu glorioso Mensaje</vt:lpstr>
      <vt:lpstr>se haga carne en nuestro ser.</vt:lpstr>
      <vt:lpstr>Que se haga Tu voluntad,</vt:lpstr>
      <vt:lpstr>conforme a Tu Palabra, Señor.</vt:lpstr>
      <vt:lpstr>DESPIERTA A TU PUEBLO, SEÑOR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DESPIERTA A TU PUEBLO, SEÑOR</dc:title>
  <dc:creator>andrea isabel paz peña</dc:creator>
  <cp:lastModifiedBy>RUIZ TORRES JHONATHAN ANDRES</cp:lastModifiedBy>
  <cp:revision>1</cp:revision>
  <dcterms:created xsi:type="dcterms:W3CDTF">2023-02-02T16:56:49Z</dcterms:created>
  <dcterms:modified xsi:type="dcterms:W3CDTF">2023-02-08T21:50:27Z</dcterms:modified>
</cp:coreProperties>
</file>