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D6"/>
    <a:srgbClr val="FDC477"/>
    <a:srgbClr val="E38303"/>
    <a:srgbClr val="FC9E20"/>
    <a:srgbClr val="00008E"/>
    <a:srgbClr val="0000AC"/>
    <a:srgbClr val="0000FF"/>
    <a:srgbClr val="3155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8" d="100"/>
          <a:sy n="78" d="100"/>
        </p:scale>
        <p:origin x="1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EDC914-2C78-466F-B38A-1858A0C48B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3C60F46-2495-453C-B963-3B5C2AEBC4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E9CF79-0722-4EF7-8426-9E35427E2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3/01/2023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7667EC-39B8-473B-A50F-5189EE372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D5206A0-F269-4005-B93A-8EEDE142D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28720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A98D61-4AA9-4AEF-A438-7D26CA8E5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D2DECFD-7AF9-4CF9-98DC-A8CEF625A6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16E21D-FBE7-401C-9865-711D8B839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3/01/2023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BBEE81-70FB-439D-A65C-D96895692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005D4C-359E-4EAC-AF7B-A93347C1F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12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183DF04-7FEE-4FA6-9DA9-A09DE092FD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0E4ABC5-BC29-42D0-ABC9-03F0C55EF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A0E8CA-E433-4969-88CE-DC1EE0B73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3/01/2023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71C298-AE88-4F64-B584-D0C48BF3C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266D94-C7CC-4EBA-8007-E1EF50530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1274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F2D25-7DFC-85B7-8ADB-6BEC429BA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139" y="4946710"/>
            <a:ext cx="10515600" cy="1325563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>
            <a:lvl1pPr algn="ctr">
              <a:defRPr sz="5400" b="1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60BA08-9AD6-0DED-2E7F-1D529E38E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3/01/2023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03941E-409B-B922-EBD0-6DF901B8E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844681-3503-1A93-8776-D2129E2AA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10942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F2D25-7DFC-85B7-8ADB-6BEC429BA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506" y="5030787"/>
            <a:ext cx="11649694" cy="1325563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>
            <a:lvl1pPr algn="ctr">
              <a:defRPr sz="6000" b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60BA08-9AD6-0DED-2E7F-1D529E38E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3/01/2023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03941E-409B-B922-EBD0-6DF901B8E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844681-3503-1A93-8776-D2129E2AA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756600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bg>
      <p:bgPr>
        <a:gradFill flip="none" rotWithShape="1">
          <a:gsLst>
            <a:gs pos="0">
              <a:srgbClr val="E38303"/>
            </a:gs>
            <a:gs pos="47700">
              <a:srgbClr val="FDC477"/>
            </a:gs>
            <a:gs pos="100000">
              <a:srgbClr val="E38303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3CF12A-7843-6F99-6EBE-AA71958AEE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6300" y="1839347"/>
            <a:ext cx="10439400" cy="3179305"/>
          </a:xfrm>
        </p:spPr>
        <p:txBody>
          <a:bodyPr anchor="b">
            <a:noAutofit/>
          </a:bodyPr>
          <a:lstStyle>
            <a:lvl1pPr algn="ctr">
              <a:defRPr sz="7200">
                <a:solidFill>
                  <a:srgbClr val="0000D6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6384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65D047-8B6D-4A69-9BBE-A36176763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7CAC01-5BAB-4EBC-B506-FEAE1E36D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AD367FF-CAA1-47D9-A3D0-BA8C77F5E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3/01/2023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C13F44-3A69-409D-9037-EA462F050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1BA9C5-2F46-4A3C-9E01-140FD162E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37330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5437DE-B778-4147-A1AE-1E2BFAA76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6170AF1-ABF9-4DCD-B21C-850DD19F8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165234-2232-4506-9EB2-F1EAE0481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3/01/2023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5F9E08-281A-4782-AE51-C27014811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A4E8A9-9650-47AC-A1C7-3744687D2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0163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86D46C-CCA1-453C-8C64-E8D7B957C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8CF9D6-B8E2-466F-93F4-CA495A02A6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4CED6AB-ADB3-4E7E-8DA4-C1140646C1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4B42B91-E6BB-48C6-A339-6D091C951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3/01/2023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FB8680A-C06E-459A-98BE-3F2A86FDB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CB9B3A3-94F7-4905-A72D-780D9446D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64166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C82090-6675-4E67-9268-C82A22E82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09C5A2-E390-48D1-9EEE-2F637A2DE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04F5B53-7923-4776-AB56-D22E7C6448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4720687-B322-4274-9B70-497B277C77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35B36EA-DB2A-420C-A098-2EEF460243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AD1666C-939E-41AE-80EB-406F6A246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3/01/2023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8F48E3E-151C-45B1-85CC-61CA3B6F4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DA71939-5C70-4889-A027-5C9F0DAA4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41983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6A0AEC-C95F-4572-89C1-7C8BCEFDD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402209D-9183-4D1B-A737-294E189EF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3/01/2023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DEAEE3E-B43C-4A7F-8CBD-ECC62ED26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857067E-5266-4428-9C12-E7531857C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87928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BC47CAA-21C1-4CE0-BB8E-77B102A6C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3/01/2023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598DA62-2136-4C3B-B12B-5E5FECED0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DC9962E-CED6-4DF8-8962-BB0AC32A0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76055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62617F-EAF1-4520-B9D7-4F8044686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1CF41E-10C4-4F22-8343-C6A49F44E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3297AAA-4428-4D99-84F5-DBC9307A3C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06A283-1572-4F6C-888A-BF3A83017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3/01/2023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A1D7763-4C62-4D73-A9EE-4F85C0C36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D8A0E15-D178-4DDA-B297-0707DC2DA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2037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A65850-404B-48B8-A6D7-163EF5DE6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8F9EA88-977D-4D68-8F08-FB8A25CF69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45D75E7-A21C-4C50-9C7D-6D8D9C3FE6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BF3695-EB72-4AFC-A5EC-567260043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4B40-534B-4525-A0D7-EFDDB052B7DA}" type="datetimeFigureOut">
              <a:rPr lang="es-CO" smtClean="0"/>
              <a:t>3/01/2023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87E7852-9570-4F1C-9323-505B8E4DE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DCA6318-0012-4970-B47B-4B6B7627D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0459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C3A715F-D8CA-43F5-A14D-0AC2E5C7E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11854EB-DD54-47EE-AC1E-F47E3116C7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A04DF8-6A97-4213-BCA2-239BF43768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0F9E1-ECA2-49A8-AA4D-1B25FF8A75EF}" type="datetimeFigureOut">
              <a:rPr lang="es-CO" smtClean="0"/>
              <a:t>3/01/2023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79ECEB-FCB7-4ECB-A70F-3F1B96701D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6FA051-6401-4A9B-B408-F34BD18187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59881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PRECIOSO NOMBRE </a:t>
            </a:r>
          </a:p>
        </p:txBody>
      </p:sp>
    </p:spTree>
    <p:extLst>
      <p:ext uri="{BB962C8B-B14F-4D97-AF65-F5344CB8AC3E}">
        <p14:creationId xmlns:p14="http://schemas.microsoft.com/office/powerpoint/2010/main" val="1798072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cual herramienta para mi transformación,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96857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¡que ya muy cercana está!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55736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Alabemos Su Nombre </a:t>
            </a:r>
          </a:p>
        </p:txBody>
      </p:sp>
    </p:spTree>
    <p:extLst>
      <p:ext uri="{BB962C8B-B14F-4D97-AF65-F5344CB8AC3E}">
        <p14:creationId xmlns:p14="http://schemas.microsoft.com/office/powerpoint/2010/main" val="1870456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grande, temible, santo y poderoso;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60148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porque la victoria nuestro Dios nos dará.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26594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Y a Su Nombre la gloria,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02247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el poder y la honra para siempre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13247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y por toda la eternidad.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03820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Oh, William, te alabamos, </a:t>
            </a:r>
          </a:p>
        </p:txBody>
      </p:sp>
    </p:spTree>
    <p:extLst>
      <p:ext uri="{BB962C8B-B14F-4D97-AF65-F5344CB8AC3E}">
        <p14:creationId xmlns:p14="http://schemas.microsoft.com/office/powerpoint/2010/main" val="809510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porque eres el Poderoso en batalla,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97136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Precioso Nombre del Señor; </a:t>
            </a:r>
          </a:p>
        </p:txBody>
      </p:sp>
    </p:spTree>
    <p:extLst>
      <p:ext uri="{BB962C8B-B14F-4D97-AF65-F5344CB8AC3E}">
        <p14:creationId xmlns:p14="http://schemas.microsoft.com/office/powerpoint/2010/main" val="3089018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y nuestra victoria está segura en Ti.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67384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Y a Su Nombre la gloria,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22845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el poder y la honra para siempre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734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y por toda la eternidad.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70459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PRECIOSO NOMBRE </a:t>
            </a:r>
          </a:p>
        </p:txBody>
      </p:sp>
    </p:spTree>
    <p:extLst>
      <p:ext uri="{BB962C8B-B14F-4D97-AF65-F5344CB8AC3E}">
        <p14:creationId xmlns:p14="http://schemas.microsoft.com/office/powerpoint/2010/main" val="3074482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Démosle gloria al Gran YO SOY,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1981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al poderoso Nombre de Reclamación;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6276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porque Su Eterno Nombre es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41660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cual herramienta para mi transformación,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78273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¡que ya muy cercana está!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13947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Nombre admirable sobre todo nombre es.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02144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Alabemos Su Nombre </a:t>
            </a:r>
          </a:p>
        </p:txBody>
      </p:sp>
    </p:spTree>
    <p:extLst>
      <p:ext uri="{BB962C8B-B14F-4D97-AF65-F5344CB8AC3E}">
        <p14:creationId xmlns:p14="http://schemas.microsoft.com/office/powerpoint/2010/main" val="2857942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grande, temible, santo y poderoso;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82053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porque la victoria nuestro Dios nos dará.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71464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Y a Su Nombre la gloria,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8940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el poder y la honra para siempre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25069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y por toda la eternidad.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1578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Oh, William, te alabamos, </a:t>
            </a:r>
          </a:p>
        </p:txBody>
      </p:sp>
    </p:spTree>
    <p:extLst>
      <p:ext uri="{BB962C8B-B14F-4D97-AF65-F5344CB8AC3E}">
        <p14:creationId xmlns:p14="http://schemas.microsoft.com/office/powerpoint/2010/main" val="1128461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porque eres el Poderoso en batalla,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42458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y nuestra victoria está segura en Ti.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47064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Y a Su Nombre la gloria,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0409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Confiado yo te invocaré, </a:t>
            </a:r>
          </a:p>
        </p:txBody>
      </p:sp>
    </p:spTree>
    <p:extLst>
      <p:ext uri="{BB962C8B-B14F-4D97-AF65-F5344CB8AC3E}">
        <p14:creationId xmlns:p14="http://schemas.microsoft.com/office/powerpoint/2010/main" val="3756512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el poder y la honra para siempre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7950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y por toda la eternidad.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86455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PRECIOSO NOMBRE </a:t>
            </a:r>
          </a:p>
        </p:txBody>
      </p:sp>
    </p:spTree>
    <p:extLst>
      <p:ext uri="{BB962C8B-B14F-4D97-AF65-F5344CB8AC3E}">
        <p14:creationId xmlns:p14="http://schemas.microsoft.com/office/powerpoint/2010/main" val="713634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porque Su mensajero fiel lo reveló.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84862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¡Reverenciándolo estoy! </a:t>
            </a:r>
          </a:p>
        </p:txBody>
      </p:sp>
    </p:spTree>
    <p:extLst>
      <p:ext uri="{BB962C8B-B14F-4D97-AF65-F5344CB8AC3E}">
        <p14:creationId xmlns:p14="http://schemas.microsoft.com/office/powerpoint/2010/main" val="3784718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Démosle gloria al Gran YO SOY,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5365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al poderoso Nombre de Reclamación;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26218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porque Su Eterno Nombre es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99915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o 1">
      <a:majorFont>
        <a:latin typeface="Poppins"/>
        <a:ea typeface=""/>
        <a:cs typeface=""/>
      </a:majorFont>
      <a:minorFont>
        <a:latin typeface="Poppi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1" id="{EF7ED0D8-6E0B-4048-8E45-177447F702BB}" vid="{49ADBDCD-0A61-41EE-92CE-C652092A13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2</TotalTime>
  <Words>258</Words>
  <Application>Microsoft Office PowerPoint</Application>
  <PresentationFormat>Panorámica</PresentationFormat>
  <Paragraphs>42</Paragraphs>
  <Slides>42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42</vt:i4>
      </vt:variant>
    </vt:vector>
  </HeadingPairs>
  <TitlesOfParts>
    <vt:vector size="45" baseType="lpstr">
      <vt:lpstr>Arial</vt:lpstr>
      <vt:lpstr>Poppins</vt:lpstr>
      <vt:lpstr>Tema1</vt:lpstr>
      <vt:lpstr>PRECIOSO NOMBRE </vt:lpstr>
      <vt:lpstr>Precioso Nombre del Señor; </vt:lpstr>
      <vt:lpstr>Nombre admirable sobre todo nombre es. </vt:lpstr>
      <vt:lpstr>Confiado yo te invocaré, </vt:lpstr>
      <vt:lpstr>porque Su mensajero fiel lo reveló. </vt:lpstr>
      <vt:lpstr>¡Reverenciándolo estoy! </vt:lpstr>
      <vt:lpstr>Démosle gloria al Gran YO SOY, </vt:lpstr>
      <vt:lpstr>al poderoso Nombre de Reclamación; </vt:lpstr>
      <vt:lpstr>porque Su Eterno Nombre es </vt:lpstr>
      <vt:lpstr>cual herramienta para mi transformación, </vt:lpstr>
      <vt:lpstr>¡que ya muy cercana está! </vt:lpstr>
      <vt:lpstr>Alabemos Su Nombre </vt:lpstr>
      <vt:lpstr>grande, temible, santo y poderoso; </vt:lpstr>
      <vt:lpstr>porque la victoria nuestro Dios nos dará. </vt:lpstr>
      <vt:lpstr>Y a Su Nombre la gloria, </vt:lpstr>
      <vt:lpstr>el poder y la honra para siempre </vt:lpstr>
      <vt:lpstr>y por toda la eternidad. </vt:lpstr>
      <vt:lpstr>Oh, William, te alabamos, </vt:lpstr>
      <vt:lpstr>porque eres el Poderoso en batalla, </vt:lpstr>
      <vt:lpstr>y nuestra victoria está segura en Ti. </vt:lpstr>
      <vt:lpstr>Y a Su Nombre la gloria, </vt:lpstr>
      <vt:lpstr>el poder y la honra para siempre </vt:lpstr>
      <vt:lpstr>y por toda la eternidad.</vt:lpstr>
      <vt:lpstr>PRECIOSO NOMBRE </vt:lpstr>
      <vt:lpstr>Démosle gloria al Gran YO SOY, </vt:lpstr>
      <vt:lpstr>al poderoso Nombre de Reclamación; </vt:lpstr>
      <vt:lpstr>porque Su Eterno Nombre es </vt:lpstr>
      <vt:lpstr>cual herramienta para mi transformación, </vt:lpstr>
      <vt:lpstr>¡que ya muy cercana está! </vt:lpstr>
      <vt:lpstr>Alabemos Su Nombre </vt:lpstr>
      <vt:lpstr>grande, temible, santo y poderoso; </vt:lpstr>
      <vt:lpstr>porque la victoria nuestro Dios nos dará. </vt:lpstr>
      <vt:lpstr>Y a Su Nombre la gloria, </vt:lpstr>
      <vt:lpstr>el poder y la honra para siempre </vt:lpstr>
      <vt:lpstr>y por toda la eternidad. </vt:lpstr>
      <vt:lpstr>Oh, William, te alabamos, </vt:lpstr>
      <vt:lpstr>porque eres el Poderoso en batalla, </vt:lpstr>
      <vt:lpstr>y nuestra victoria está segura en Ti. </vt:lpstr>
      <vt:lpstr>Y a Su Nombre la gloria, </vt:lpstr>
      <vt:lpstr>el poder y la honra para siempre </vt:lpstr>
      <vt:lpstr>y por toda la eternidad.</vt:lpstr>
      <vt:lpstr>PRECIOSO NOMBRE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PRECIOSO NOMBRE</dc:title>
  <dc:creator>Esteban</dc:creator>
  <cp:lastModifiedBy>Esteban</cp:lastModifiedBy>
  <cp:revision>2</cp:revision>
  <dcterms:created xsi:type="dcterms:W3CDTF">2023-01-03T16:46:06Z</dcterms:created>
  <dcterms:modified xsi:type="dcterms:W3CDTF">2023-01-03T17:00:51Z</dcterms:modified>
</cp:coreProperties>
</file>