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679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17606-992A-99AB-1E3B-11C03319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52E7BA-04C0-CB7C-0AD8-5AB4B549C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97C086-6E74-6F0B-F9F3-77F2E2F8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4C5B10-90B1-ACC3-5E97-3B08ABAD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6A867-CD12-0C56-CB27-776929FC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455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6A6E3B-B373-63CD-F1E9-5EE83C910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07B8E4-25FA-3D74-314B-2431BEEF5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A1894-A758-6CA3-E3A6-FE36DA61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7D2C9-6806-9C5F-F1E9-9CF19425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3F2A93-C486-2CD0-E078-F6FBAD0F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355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873F4-3CA1-171B-F486-D8D91B6F6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FAF786-FB62-8F0F-2F44-539AD5C8F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A1B4C4-08A0-77CF-26D7-C6486767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23ED7-B9CC-1606-CC98-BD8547DB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3AA7A-916B-A44E-FED0-C8A2511A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178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8603E-18C1-F482-EEB5-B67E03858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73A5C1-6D2F-D179-326D-C41774DDD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787A0E-61EE-99D2-A389-3D41B3C3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A87A5-050C-7CD4-BADA-22FFFF79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A824A-E9D6-D2DB-3E0C-7372F982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781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B3EBA-9656-23CB-0FA8-B8DC9439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068EF-C87C-0215-79DD-DAE06A6BA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498DD2-F02E-E943-95B4-707BFA4E1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F4E6BA-5580-8EA5-B13B-676EE0AF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137D3-23AE-4613-67B2-A22CB22C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349C72-236C-D344-E8F6-AD1EC39E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488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258A7-5BB0-709B-A507-73A2BC761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4AF9E4-D3A8-6980-3248-3D468E412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E1BE18-ADF9-C53B-0496-BA994575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6EEB86-B76B-9463-F22E-BE1AF06F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BABF9A-F430-89ED-E7A1-0C2B6E4B1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435132-6956-6C20-4783-1D3C34AB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7811BC-284A-0B34-CA03-A91BA4E1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B375C6-63C3-DF57-90BA-4D5D5E3A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656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8DB80-5FF7-30AF-A97A-EAFB7BB9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A6296E-1264-782D-507E-BEA46830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225689-0F3C-E01A-EF3D-DE933E24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852A2F-6E74-3900-6D38-61510DEDF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687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F2239E-DA27-84BD-45B9-2DF68384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5E1BD0-351F-420C-62FD-6D7427B6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68B0A7C-1BC9-E007-B2FC-1B8AC164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76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43758-3FB1-CB91-7840-F76D4407E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B281FA-A29A-A5FE-3894-1D32C190D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A6AE6F-4271-A1EC-F14B-3F24CFDF6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66E721-5D29-D262-5724-406AD120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B8AA18-F71A-BBED-0523-8DEA0CE2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E77669-1F5F-4AC9-3638-43924825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660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296DD-2C3D-78C7-E41E-7F988C45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F64E69-63CC-3535-840E-9CD1417D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6A0C0-3C78-A253-C58F-2263C7B14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6C6CF-2DC4-F0C4-E10B-003A3225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DF8FD4-1352-B4AA-72A5-54683F5B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81A5A-5BEA-1681-6D72-47829F94F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86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600">
              <a:srgbClr val="FDC477"/>
            </a:gs>
            <a:gs pos="0">
              <a:srgbClr val="E38303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18565E-6F6B-9D38-400E-4BC9D9F5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544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9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rgbClr val="0000D6"/>
          </a:solidFill>
          <a:effectLst>
            <a:glow rad="2286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856962"/>
            <a:ext cx="10494290" cy="1144076"/>
          </a:xfrm>
        </p:spPr>
        <p:txBody>
          <a:bodyPr/>
          <a:lstStyle/>
          <a:p>
            <a:r>
              <a:rPr lang="es-CO" dirty="0"/>
              <a:t>PRECIOSO NOMBRE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cual herramienta para mi transformación,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968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¡que ya muy cercana está!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557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Alabemos Su Nombre </a:t>
            </a:r>
          </a:p>
        </p:txBody>
      </p:sp>
    </p:spTree>
    <p:extLst>
      <p:ext uri="{BB962C8B-B14F-4D97-AF65-F5344CB8AC3E}">
        <p14:creationId xmlns:p14="http://schemas.microsoft.com/office/powerpoint/2010/main" val="187045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grande, temible, santo y poderoso;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6014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porque la victoria nuestro Dios nos dará.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2659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a Su Nombre la gloria,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224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el poder y la honra para siempre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324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por toda la eternidad.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0382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Oh, William, te alabamos, </a:t>
            </a:r>
          </a:p>
        </p:txBody>
      </p:sp>
    </p:spTree>
    <p:extLst>
      <p:ext uri="{BB962C8B-B14F-4D97-AF65-F5344CB8AC3E}">
        <p14:creationId xmlns:p14="http://schemas.microsoft.com/office/powerpoint/2010/main" val="80951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porque eres el Poderoso en batalla,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713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50630"/>
            <a:ext cx="10494290" cy="2156740"/>
          </a:xfrm>
        </p:spPr>
        <p:txBody>
          <a:bodyPr/>
          <a:lstStyle/>
          <a:p>
            <a:r>
              <a:rPr lang="es-CO" dirty="0"/>
              <a:t>Precioso Nombre del Señor; </a:t>
            </a:r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nuestra victoria está segura en Ti.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6738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a Su Nombre la gloria,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2284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el poder y la honra para siempre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734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por toda la eternidad.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7045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856962"/>
            <a:ext cx="10494290" cy="1144076"/>
          </a:xfrm>
        </p:spPr>
        <p:txBody>
          <a:bodyPr/>
          <a:lstStyle/>
          <a:p>
            <a:r>
              <a:rPr lang="es-CO" dirty="0"/>
              <a:t>PRECIOSO NOMBRE </a:t>
            </a:r>
          </a:p>
        </p:txBody>
      </p:sp>
    </p:spTree>
    <p:extLst>
      <p:ext uri="{BB962C8B-B14F-4D97-AF65-F5344CB8AC3E}">
        <p14:creationId xmlns:p14="http://schemas.microsoft.com/office/powerpoint/2010/main" val="30744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Démosle gloria al Gran YO SOY,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1981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al poderoso Nombre de Reclamación;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627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porque Su Eterno Nombre es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4166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cual herramienta para mi transformación,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7827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¡que ya muy cercana está!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1394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Nombre admirable sobre todo nombre es.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Alabemos Su Nombre </a:t>
            </a:r>
          </a:p>
        </p:txBody>
      </p:sp>
    </p:spTree>
    <p:extLst>
      <p:ext uri="{BB962C8B-B14F-4D97-AF65-F5344CB8AC3E}">
        <p14:creationId xmlns:p14="http://schemas.microsoft.com/office/powerpoint/2010/main" val="285794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grande, temible, santo y poderoso;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8205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porque la victoria nuestro Dios nos dará.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7146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a Su Nombre la gloria,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894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el poder y la honra para siempre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506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por toda la eternidad.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157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Oh, William, te alabamos, </a:t>
            </a:r>
          </a:p>
        </p:txBody>
      </p:sp>
    </p:spTree>
    <p:extLst>
      <p:ext uri="{BB962C8B-B14F-4D97-AF65-F5344CB8AC3E}">
        <p14:creationId xmlns:p14="http://schemas.microsoft.com/office/powerpoint/2010/main" val="112846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porque eres el Poderoso en batalla,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245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nuestra victoria está segura en Ti.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706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a Su Nombre la gloria,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040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Confiado yo te invocaré, </a:t>
            </a:r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el poder y la honra para siempre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7950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por toda la eternidad.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8645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856962"/>
            <a:ext cx="10494290" cy="1144076"/>
          </a:xfrm>
        </p:spPr>
        <p:txBody>
          <a:bodyPr/>
          <a:lstStyle/>
          <a:p>
            <a:r>
              <a:rPr lang="es-CO" dirty="0"/>
              <a:t>PRECIOSO NOMBRE </a:t>
            </a:r>
          </a:p>
        </p:txBody>
      </p:sp>
    </p:spTree>
    <p:extLst>
      <p:ext uri="{BB962C8B-B14F-4D97-AF65-F5344CB8AC3E}">
        <p14:creationId xmlns:p14="http://schemas.microsoft.com/office/powerpoint/2010/main" val="374708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porque Su mensajero fiel lo reveló.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¡Reverenciándolo estoy! </a:t>
            </a:r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Démosle gloria al Gran YO SOY,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36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al poderoso Nombre de Reclamación;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2621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porque Su Eterno Nombre es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9991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 SemiBold"/>
        <a:ea typeface=""/>
        <a:cs typeface=""/>
      </a:majorFont>
      <a:minorFont>
        <a:latin typeface="Poppins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258</Words>
  <Application>Microsoft Office PowerPoint</Application>
  <PresentationFormat>Panorámica</PresentationFormat>
  <Paragraphs>42</Paragraphs>
  <Slides>42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5" baseType="lpstr">
      <vt:lpstr>Arial</vt:lpstr>
      <vt:lpstr>Poppins SemiBold</vt:lpstr>
      <vt:lpstr>Tema de Office</vt:lpstr>
      <vt:lpstr>PRECIOSO NOMBRE </vt:lpstr>
      <vt:lpstr>Precioso Nombre del Señor; </vt:lpstr>
      <vt:lpstr>Nombre admirable sobre todo nombre es. </vt:lpstr>
      <vt:lpstr>Confiado yo te invocaré, </vt:lpstr>
      <vt:lpstr>porque Su mensajero fiel lo reveló. </vt:lpstr>
      <vt:lpstr>¡Reverenciándolo estoy! </vt:lpstr>
      <vt:lpstr>Démosle gloria al Gran YO SOY, </vt:lpstr>
      <vt:lpstr>al poderoso Nombre de Reclamación; </vt:lpstr>
      <vt:lpstr>porque Su Eterno Nombre es </vt:lpstr>
      <vt:lpstr>cual herramienta para mi transformación, </vt:lpstr>
      <vt:lpstr>¡que ya muy cercana está! </vt:lpstr>
      <vt:lpstr>Alabemos Su Nombre </vt:lpstr>
      <vt:lpstr>grande, temible, santo y poderoso; </vt:lpstr>
      <vt:lpstr>porque la victoria nuestro Dios nos dará. </vt:lpstr>
      <vt:lpstr>Y a Su Nombre la gloria, </vt:lpstr>
      <vt:lpstr>el poder y la honra para siempre </vt:lpstr>
      <vt:lpstr>y por toda la eternidad. </vt:lpstr>
      <vt:lpstr>Oh, William, te alabamos, </vt:lpstr>
      <vt:lpstr>porque eres el Poderoso en batalla, </vt:lpstr>
      <vt:lpstr>y nuestra victoria está segura en Ti. </vt:lpstr>
      <vt:lpstr>Y a Su Nombre la gloria, </vt:lpstr>
      <vt:lpstr>el poder y la honra para siempre </vt:lpstr>
      <vt:lpstr>y por toda la eternidad.</vt:lpstr>
      <vt:lpstr>PRECIOSO NOMBRE </vt:lpstr>
      <vt:lpstr>Démosle gloria al Gran YO SOY, </vt:lpstr>
      <vt:lpstr>al poderoso Nombre de Reclamación; </vt:lpstr>
      <vt:lpstr>porque Su Eterno Nombre es </vt:lpstr>
      <vt:lpstr>cual herramienta para mi transformación, </vt:lpstr>
      <vt:lpstr>¡que ya muy cercana está! </vt:lpstr>
      <vt:lpstr>Alabemos Su Nombre </vt:lpstr>
      <vt:lpstr>grande, temible, santo y poderoso; </vt:lpstr>
      <vt:lpstr>porque la victoria nuestro Dios nos dará. </vt:lpstr>
      <vt:lpstr>Y a Su Nombre la gloria, </vt:lpstr>
      <vt:lpstr>el poder y la honra para siempre </vt:lpstr>
      <vt:lpstr>y por toda la eternidad. </vt:lpstr>
      <vt:lpstr>Oh, William, te alabamos, </vt:lpstr>
      <vt:lpstr>porque eres el Poderoso en batalla, </vt:lpstr>
      <vt:lpstr>y nuestra victoria está segura en Ti. </vt:lpstr>
      <vt:lpstr>Y a Su Nombre la gloria, </vt:lpstr>
      <vt:lpstr>el poder y la honra para siempre </vt:lpstr>
      <vt:lpstr>y por toda la eternidad.</vt:lpstr>
      <vt:lpstr>PRECIOSO NOMBRE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Esteban</cp:lastModifiedBy>
  <cp:revision>2</cp:revision>
  <dcterms:created xsi:type="dcterms:W3CDTF">2023-01-03T16:46:06Z</dcterms:created>
  <dcterms:modified xsi:type="dcterms:W3CDTF">2023-01-03T17:01:19Z</dcterms:modified>
</cp:coreProperties>
</file>