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D6"/>
    <a:srgbClr val="FDC477"/>
    <a:srgbClr val="E38303"/>
    <a:srgbClr val="FC9E20"/>
    <a:srgbClr val="00008E"/>
    <a:srgbClr val="0000AC"/>
    <a:srgbClr val="0000FF"/>
    <a:srgbClr val="3155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8" d="100"/>
          <a:sy n="78" d="100"/>
        </p:scale>
        <p:origin x="1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gradFill flip="none" rotWithShape="1">
          <a:gsLst>
            <a:gs pos="0">
              <a:srgbClr val="E38303"/>
            </a:gs>
            <a:gs pos="47700">
              <a:srgbClr val="FDC477"/>
            </a:gs>
            <a:gs pos="100000">
              <a:srgbClr val="E38303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3CF12A-7843-6F99-6EBE-AA71958AEE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6300" y="1839347"/>
            <a:ext cx="10439400" cy="3179305"/>
          </a:xfrm>
        </p:spPr>
        <p:txBody>
          <a:bodyPr anchor="b">
            <a:noAutofit/>
          </a:bodyPr>
          <a:lstStyle>
            <a:lvl1pPr algn="ctr">
              <a:defRPr sz="7200">
                <a:solidFill>
                  <a:srgbClr val="0000D6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66794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117606-992A-99AB-1E3B-11C033198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A52E7BA-04C0-CB7C-0AD8-5AB4B549C6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97C086-6E74-6F0B-F9F3-77F2E2F8A6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3/01/2023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4C5B10-90B1-ACC3-5E97-3B08ABADA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C6A867-CD12-0C56-CB27-776929FC3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4555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46A6E3B-B373-63CD-F1E9-5EE83C910B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D07B8E4-25FA-3D74-314B-2431BEEF5C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1A1894-A758-6CA3-E3A6-FE36DA614E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3/01/2023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87D2C9-6806-9C5F-F1E9-9CF194257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3F2A93-C486-2CD0-E078-F6FBAD0FB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355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E873F4-3CA1-171B-F486-D8D91B6F6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FAF786-FB62-8F0F-2F44-539AD5C8F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A1B4C4-08A0-77CF-26D7-C6486767A2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3/01/2023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A23ED7-B9CC-1606-CC98-BD8547DB8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23AA7A-916B-A44E-FED0-C8A2511A9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71788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88603E-18C1-F482-EEB5-B67E03858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C73A5C1-6D2F-D179-326D-C41774DDD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787A0E-61EE-99D2-A389-3D41B3C344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3/01/2023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5A87A5-050C-7CD4-BADA-22FFFF793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BA824A-E9D6-D2DB-3E0C-7372F9825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7812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0B3EBA-9656-23CB-0FA8-B8DC9439E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7068EF-C87C-0215-79DD-DAE06A6BA2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1498DD2-F02E-E943-95B4-707BFA4E1A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FF4E6BA-5580-8EA5-B13B-676EE0AF6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3/01/2023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1F137D3-23AE-4613-67B2-A22CB22C5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6349C72-236C-D344-E8F6-AD1EC39EA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4885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9258A7-5BB0-709B-A507-73A2BC761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84AF9E4-D3A8-6980-3248-3D468E412B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2E1BE18-ADF9-C53B-0496-BA99457519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26EEB86-B76B-9463-F22E-BE1AF06FD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FBABF9A-F430-89ED-E7A1-0C2B6E4B16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F435132-6956-6C20-4783-1D3C34AB2E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3/01/2023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97811BC-284A-0B34-CA03-A91BA4E11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4B375C6-63C3-DF57-90BA-4D5D5E3A6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6566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B8DB80-5FF7-30AF-A97A-EAFB7BB99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6A6296E-1264-782D-507E-BEA468307A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3/01/2023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2225689-0F3C-E01A-EF3D-DE933E24B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5852A2F-6E74-3900-6D38-61510DEDF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6876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9F2239E-DA27-84BD-45B9-2DF6838421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3/01/2023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15E1BD0-351F-420C-62FD-6D7427B6D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68B0A7C-1BC9-E007-B2FC-1B8AC164E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9762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F43758-3FB1-CB91-7840-F76D4407E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B281FA-A29A-A5FE-3894-1D32C190D1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FA6AE6F-4271-A1EC-F14B-3F24CFDF68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C66E721-5D29-D262-5724-406AD12063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3/01/2023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1B8AA18-F71A-BBED-0523-8DEA0CE2D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E77669-1F5F-4AC9-3638-43924825A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76603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B296DD-2C3D-78C7-E41E-7F988C452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CF64E69-63CC-3535-840E-9CD1417D75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036A0C0-3C78-A253-C58F-2263C7B140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B6C6CF-2DC4-F0C4-E10B-003A3225E2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3/01/2023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FDF8FD4-1352-B4AA-72A5-54683F5B8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7781A5A-5BEA-1681-6D72-47829F94F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6862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600">
              <a:srgbClr val="FDC477"/>
            </a:gs>
            <a:gs pos="0">
              <a:srgbClr val="E38303"/>
            </a:gs>
            <a:gs pos="100000">
              <a:srgbClr val="E38303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318565E-6F6B-9D38-400E-4BC9D9F5F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544" y="276621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1590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7200" kern="1200">
          <a:solidFill>
            <a:srgbClr val="0000D6"/>
          </a:solidFill>
          <a:effectLst>
            <a:glow rad="228600">
              <a:schemeClr val="bg1">
                <a:alpha val="40000"/>
              </a:schemeClr>
            </a:glo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855" y="2856962"/>
            <a:ext cx="10494290" cy="1144076"/>
          </a:xfrm>
        </p:spPr>
        <p:txBody>
          <a:bodyPr/>
          <a:lstStyle/>
          <a:p>
            <a:r>
              <a:rPr lang="es-CO" dirty="0"/>
              <a:t>PRECIOSO NOMBRE </a:t>
            </a:r>
          </a:p>
        </p:txBody>
      </p:sp>
    </p:spTree>
    <p:extLst>
      <p:ext uri="{BB962C8B-B14F-4D97-AF65-F5344CB8AC3E}">
        <p14:creationId xmlns:p14="http://schemas.microsoft.com/office/powerpoint/2010/main" val="1798072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cual herramienta para mi transformación,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96857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¡que ya muy cercana está!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55736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CO" dirty="0"/>
              <a:t>Alabemos Su Nombre </a:t>
            </a:r>
          </a:p>
        </p:txBody>
      </p:sp>
    </p:spTree>
    <p:extLst>
      <p:ext uri="{BB962C8B-B14F-4D97-AF65-F5344CB8AC3E}">
        <p14:creationId xmlns:p14="http://schemas.microsoft.com/office/powerpoint/2010/main" val="1870456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grande, temible, santo y poderoso;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60148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porque la victoria nuestro Dios nos dará.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26594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Y a Su Nombre la gloria,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02247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el poder y la honra para siempre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13247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y por toda la eternidad.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03820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CO" dirty="0"/>
              <a:t>Oh, William, te alabamos, </a:t>
            </a:r>
          </a:p>
        </p:txBody>
      </p:sp>
    </p:spTree>
    <p:extLst>
      <p:ext uri="{BB962C8B-B14F-4D97-AF65-F5344CB8AC3E}">
        <p14:creationId xmlns:p14="http://schemas.microsoft.com/office/powerpoint/2010/main" val="809510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porque eres el Poderoso en batalla,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97136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855" y="2350630"/>
            <a:ext cx="10494290" cy="2156740"/>
          </a:xfrm>
        </p:spPr>
        <p:txBody>
          <a:bodyPr/>
          <a:lstStyle/>
          <a:p>
            <a:r>
              <a:rPr lang="es-CO" dirty="0"/>
              <a:t>Precioso Nombre del Señor; </a:t>
            </a:r>
          </a:p>
        </p:txBody>
      </p:sp>
    </p:spTree>
    <p:extLst>
      <p:ext uri="{BB962C8B-B14F-4D97-AF65-F5344CB8AC3E}">
        <p14:creationId xmlns:p14="http://schemas.microsoft.com/office/powerpoint/2010/main" val="3089018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y nuestra victoria está segura en Ti.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67384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Y a Su Nombre la gloria,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22845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el poder y la honra para siempre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734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y por toda la eternidad.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70459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855" y="2856962"/>
            <a:ext cx="10494290" cy="1144076"/>
          </a:xfrm>
        </p:spPr>
        <p:txBody>
          <a:bodyPr/>
          <a:lstStyle/>
          <a:p>
            <a:r>
              <a:rPr lang="es-CO" dirty="0"/>
              <a:t>PRECIOSO NOMBRE </a:t>
            </a:r>
          </a:p>
        </p:txBody>
      </p:sp>
    </p:spTree>
    <p:extLst>
      <p:ext uri="{BB962C8B-B14F-4D97-AF65-F5344CB8AC3E}">
        <p14:creationId xmlns:p14="http://schemas.microsoft.com/office/powerpoint/2010/main" val="3074482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Démosle gloria al Gran YO SOY,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1981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al poderoso Nombre de Reclamación;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6276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porque Su Eterno Nombre es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41660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cual herramienta para mi transformación,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78273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¡que ya muy cercana está!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13947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Nombre admirable sobre todo nombre es.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02144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CO" dirty="0"/>
              <a:t>Alabemos Su Nombre </a:t>
            </a:r>
          </a:p>
        </p:txBody>
      </p:sp>
    </p:spTree>
    <p:extLst>
      <p:ext uri="{BB962C8B-B14F-4D97-AF65-F5344CB8AC3E}">
        <p14:creationId xmlns:p14="http://schemas.microsoft.com/office/powerpoint/2010/main" val="2857942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grande, temible, santo y poderoso;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82053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porque la victoria nuestro Dios nos dará.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71464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Y a Su Nombre la gloria,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8940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el poder y la honra para siempre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25069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y por toda la eternidad.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1578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CO" dirty="0"/>
              <a:t>Oh, William, te alabamos, </a:t>
            </a:r>
          </a:p>
        </p:txBody>
      </p:sp>
    </p:spTree>
    <p:extLst>
      <p:ext uri="{BB962C8B-B14F-4D97-AF65-F5344CB8AC3E}">
        <p14:creationId xmlns:p14="http://schemas.microsoft.com/office/powerpoint/2010/main" val="1128461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porque eres el Poderoso en batalla,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42458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y nuestra victoria está segura en Ti.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47064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Y a Su Nombre la gloria,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0409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CO" dirty="0"/>
              <a:t>Confiado yo te invocaré, </a:t>
            </a:r>
          </a:p>
        </p:txBody>
      </p:sp>
    </p:spTree>
    <p:extLst>
      <p:ext uri="{BB962C8B-B14F-4D97-AF65-F5344CB8AC3E}">
        <p14:creationId xmlns:p14="http://schemas.microsoft.com/office/powerpoint/2010/main" val="3756512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el poder y la honra para siempre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7950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y por toda la eternidad.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86455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855" y="2856962"/>
            <a:ext cx="10494290" cy="1144076"/>
          </a:xfrm>
        </p:spPr>
        <p:txBody>
          <a:bodyPr/>
          <a:lstStyle/>
          <a:p>
            <a:r>
              <a:rPr lang="es-CO" dirty="0"/>
              <a:t>PRECIOSO NOMBRE </a:t>
            </a:r>
          </a:p>
        </p:txBody>
      </p:sp>
    </p:spTree>
    <p:extLst>
      <p:ext uri="{BB962C8B-B14F-4D97-AF65-F5344CB8AC3E}">
        <p14:creationId xmlns:p14="http://schemas.microsoft.com/office/powerpoint/2010/main" val="3747089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porque Su mensajero fiel lo reveló.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84862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CO" dirty="0"/>
              <a:t>¡Reverenciándolo estoy! </a:t>
            </a:r>
          </a:p>
        </p:txBody>
      </p:sp>
    </p:spTree>
    <p:extLst>
      <p:ext uri="{BB962C8B-B14F-4D97-AF65-F5344CB8AC3E}">
        <p14:creationId xmlns:p14="http://schemas.microsoft.com/office/powerpoint/2010/main" val="3784718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Démosle gloria al Gran YO SOY,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5365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al poderoso Nombre de Reclamación;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26218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porque Su Eterno Nombre es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99915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o 1">
      <a:majorFont>
        <a:latin typeface="Poppins SemiBold"/>
        <a:ea typeface=""/>
        <a:cs typeface=""/>
      </a:majorFont>
      <a:minorFont>
        <a:latin typeface="Poppins Semi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258</Words>
  <Application>Microsoft Office PowerPoint</Application>
  <PresentationFormat>Panorámica</PresentationFormat>
  <Paragraphs>42</Paragraphs>
  <Slides>42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42</vt:i4>
      </vt:variant>
    </vt:vector>
  </HeadingPairs>
  <TitlesOfParts>
    <vt:vector size="45" baseType="lpstr">
      <vt:lpstr>Arial</vt:lpstr>
      <vt:lpstr>Poppins SemiBold</vt:lpstr>
      <vt:lpstr>Tema de Office</vt:lpstr>
      <vt:lpstr>PRECIOSO NOMBRE </vt:lpstr>
      <vt:lpstr>Precioso Nombre del Señor; </vt:lpstr>
      <vt:lpstr>Nombre admirable sobre todo nombre es. </vt:lpstr>
      <vt:lpstr>Confiado yo te invocaré, </vt:lpstr>
      <vt:lpstr>porque Su mensajero fiel lo reveló. </vt:lpstr>
      <vt:lpstr>¡Reverenciándolo estoy! </vt:lpstr>
      <vt:lpstr>Démosle gloria al Gran YO SOY, </vt:lpstr>
      <vt:lpstr>al poderoso Nombre de Reclamación; </vt:lpstr>
      <vt:lpstr>porque Su Eterno Nombre es </vt:lpstr>
      <vt:lpstr>cual herramienta para mi transformación, </vt:lpstr>
      <vt:lpstr>¡que ya muy cercana está! </vt:lpstr>
      <vt:lpstr>Alabemos Su Nombre </vt:lpstr>
      <vt:lpstr>grande, temible, santo y poderoso; </vt:lpstr>
      <vt:lpstr>porque la victoria nuestro Dios nos dará. </vt:lpstr>
      <vt:lpstr>Y a Su Nombre la gloria, </vt:lpstr>
      <vt:lpstr>el poder y la honra para siempre </vt:lpstr>
      <vt:lpstr>y por toda la eternidad. </vt:lpstr>
      <vt:lpstr>Oh, William, te alabamos, </vt:lpstr>
      <vt:lpstr>porque eres el Poderoso en batalla, </vt:lpstr>
      <vt:lpstr>y nuestra victoria está segura en Ti. </vt:lpstr>
      <vt:lpstr>Y a Su Nombre la gloria, </vt:lpstr>
      <vt:lpstr>el poder y la honra para siempre </vt:lpstr>
      <vt:lpstr>y por toda la eternidad.</vt:lpstr>
      <vt:lpstr>PRECIOSO NOMBRE </vt:lpstr>
      <vt:lpstr>Démosle gloria al Gran YO SOY, </vt:lpstr>
      <vt:lpstr>al poderoso Nombre de Reclamación; </vt:lpstr>
      <vt:lpstr>porque Su Eterno Nombre es </vt:lpstr>
      <vt:lpstr>cual herramienta para mi transformación, </vt:lpstr>
      <vt:lpstr>¡que ya muy cercana está! </vt:lpstr>
      <vt:lpstr>Alabemos Su Nombre </vt:lpstr>
      <vt:lpstr>grande, temible, santo y poderoso; </vt:lpstr>
      <vt:lpstr>porque la victoria nuestro Dios nos dará. </vt:lpstr>
      <vt:lpstr>Y a Su Nombre la gloria, </vt:lpstr>
      <vt:lpstr>el poder y la honra para siempre </vt:lpstr>
      <vt:lpstr>y por toda la eternidad. </vt:lpstr>
      <vt:lpstr>Oh, William, te alabamos, </vt:lpstr>
      <vt:lpstr>porque eres el Poderoso en batalla, </vt:lpstr>
      <vt:lpstr>y nuestra victoria está segura en Ti. </vt:lpstr>
      <vt:lpstr>Y a Su Nombre la gloria, </vt:lpstr>
      <vt:lpstr>el poder y la honra para siempre </vt:lpstr>
      <vt:lpstr>y por toda la eternidad.</vt:lpstr>
      <vt:lpstr>PRECIOSO NOMBRE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PRECIOSO NOMBRE</dc:title>
  <dc:creator>Esteban</dc:creator>
  <cp:lastModifiedBy>Esteban</cp:lastModifiedBy>
  <cp:revision>2</cp:revision>
  <dcterms:created xsi:type="dcterms:W3CDTF">2023-01-03T16:46:06Z</dcterms:created>
  <dcterms:modified xsi:type="dcterms:W3CDTF">2023-01-03T17:01:19Z</dcterms:modified>
</cp:coreProperties>
</file>