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EF6C3170-9AED-4903-804D-3B99552989FC}">
          <p14:sldIdLst>
            <p14:sldId id="256"/>
          </p14:sldIdLst>
        </p14:section>
        <p14:section name="ESTROFA I" id="{15386BB9-6661-41B2-8217-BD91FC27323F}">
          <p14:sldIdLst>
            <p14:sldId id="257"/>
            <p14:sldId id="258"/>
            <p14:sldId id="259"/>
            <p14:sldId id="260"/>
          </p14:sldIdLst>
        </p14:section>
        <p14:section name="ESTROFA II" id="{690E1C74-2343-490E-9396-FE2CEF0E30F3}">
          <p14:sldIdLst>
            <p14:sldId id="261"/>
            <p14:sldId id="262"/>
            <p14:sldId id="263"/>
            <p14:sldId id="264"/>
          </p14:sldIdLst>
        </p14:section>
        <p14:section name="CORO" id="{BEC8EE79-7236-4702-9451-872635A2CCF1}">
          <p14:sldIdLst>
            <p14:sldId id="266"/>
            <p14:sldId id="267"/>
            <p14:sldId id="268"/>
            <p14:sldId id="269"/>
            <p14:sldId id="270"/>
          </p14:sldIdLst>
        </p14:section>
        <p14:section name="ESTROFA III" id="{0E43C4A2-58DD-4002-A707-C630235255EB}">
          <p14:sldIdLst>
            <p14:sldId id="271"/>
            <p14:sldId id="272"/>
            <p14:sldId id="273"/>
            <p14:sldId id="274"/>
          </p14:sldIdLst>
        </p14:section>
        <p14:section name="CORO" id="{F4CE306E-49E7-4D43-830C-50B7388EFD33}">
          <p14:sldIdLst>
            <p14:sldId id="275"/>
            <p14:sldId id="276"/>
            <p14:sldId id="277"/>
            <p14:sldId id="278"/>
            <p14:sldId id="280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480"/>
    <a:srgbClr val="2EB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32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DC914-2C78-466F-B38A-1858A0C48B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C60F46-2495-453C-B963-3B5C2AEBC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E9CF79-0722-4EF7-8426-9E35427E2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7667EC-39B8-473B-A50F-5189EE372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5206A0-F269-4005-B93A-8EEDE142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75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98D61-4AA9-4AEF-A438-7D26CA8E5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2DECFD-7AF9-4CF9-98DC-A8CEF625A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6E21D-FBE7-401C-9865-711D8B83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BEE81-70FB-439D-A65C-D9689569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05D4C-359E-4EAC-AF7B-A93347C1F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873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83DF04-7FEE-4FA6-9DA9-A09DE092FD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E4ABC5-BC29-42D0-ABC9-03F0C55EF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A0E8CA-E433-4969-88CE-DC1EE0B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71C298-AE88-4F64-B584-D0C48BF3C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266D94-C7CC-4EBA-8007-E1EF5053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2693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16983D-687F-21B6-318F-5E4271F71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54" y="4866866"/>
            <a:ext cx="11878492" cy="1672046"/>
          </a:xfrm>
        </p:spPr>
        <p:txBody>
          <a:bodyPr anchor="b"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9A425D-16BD-A921-D1E4-6D9F8719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BB4A57-1B0D-BA07-B240-B410B32FF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8F2B2C-BCEA-5E3F-C6BA-C66381A68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993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65D047-8B6D-4A69-9BBE-A36176763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CAC01-5BAB-4EBC-B506-FEAE1E36D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367FF-CAA1-47D9-A3D0-BA8C77F5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C13F44-3A69-409D-9037-EA462F05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BA9C5-2F46-4A3C-9E01-140FD162E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489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437DE-B778-4147-A1AE-1E2BFAA7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70AF1-ABF9-4DCD-B21C-850DD19F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65234-2232-4506-9EB2-F1EAE0481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F9E08-281A-4782-AE51-C27014811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A4E8A9-9650-47AC-A1C7-3744687D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644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6D46C-CCA1-453C-8C64-E8D7B957C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F9D6-B8E2-466F-93F4-CA495A02A6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CED6AB-ADB3-4E7E-8DA4-C1140646C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B42B91-E6BB-48C6-A339-6D091C95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B8680A-C06E-459A-98BE-3F2A86FDB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B9B3A3-94F7-4905-A72D-780D944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76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82090-6675-4E67-9268-C82A22E8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09C5A2-E390-48D1-9EEE-2F637A2DE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4F5B53-7923-4776-AB56-D22E7C644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20687-B322-4274-9B70-497B277C77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5B36EA-DB2A-420C-A098-2EEF460243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D1666C-939E-41AE-80EB-406F6A246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F48E3E-151C-45B1-85CC-61CA3B6F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DA71939-5C70-4889-A027-5C9F0DAA4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703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A0AEC-C95F-4572-89C1-7C8BCEFD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2209D-9183-4D1B-A737-294E189E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EAEE3E-B43C-4A7F-8CBD-ECC62ED2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57067E-5266-4428-9C12-E7531857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410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BC47CAA-21C1-4CE0-BB8E-77B102A6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98DA62-2136-4C3B-B12B-5E5FECED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C9962E-CED6-4DF8-8962-BB0AC32A0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81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2617F-EAF1-4520-B9D7-4F804468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1CF41E-10C4-4F22-8343-C6A49F4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297AAA-4428-4D99-84F5-DBC9307A3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06A283-1572-4F6C-888A-BF3A83017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D7763-4C62-4D73-A9EE-4F85C0C36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8A0E15-D178-4DDA-B297-0707DC2D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274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65850-404B-48B8-A6D7-163EF5DE6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8F9EA88-977D-4D68-8F08-FB8A25CF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45D75E7-A21C-4C50-9C7D-6D8D9C3FE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BF3695-EB72-4AFC-A5EC-56726004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E7852-9570-4F1C-9323-505B8E4D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A6318-0012-4970-B47B-4B6B7627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5366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3A715F-D8CA-43F5-A14D-0AC2E5C7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1854EB-DD54-47EE-AC1E-F47E3116C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04DF8-6A97-4213-BCA2-239BF4376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71A11-6B8B-4BB4-9E9A-416CB1254926}" type="datetimeFigureOut">
              <a:rPr lang="es-CO" smtClean="0"/>
              <a:t>16/02/2023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9ECEB-FCB7-4ECB-A70F-3F1B96701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6FA051-6401-4A9B-B408-F34BD1818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4EBD8-C539-4B3B-B0BB-BFC56B3EEF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419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PASTOR-PROFETA </a:t>
            </a:r>
          </a:p>
        </p:txBody>
      </p:sp>
    </p:spTree>
    <p:extLst>
      <p:ext uri="{BB962C8B-B14F-4D97-AF65-F5344CB8AC3E}">
        <p14:creationId xmlns:p14="http://schemas.microsoft.com/office/powerpoint/2010/main" val="4069746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Pastor-Profeta tenemos hoy: </a:t>
            </a:r>
          </a:p>
        </p:txBody>
      </p:sp>
    </p:spTree>
    <p:extLst>
      <p:ext uri="{BB962C8B-B14F-4D97-AF65-F5344CB8AC3E}">
        <p14:creationId xmlns:p14="http://schemas.microsoft.com/office/powerpoint/2010/main" val="664431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Moisés y Elías, el Vencedor. </a:t>
            </a:r>
          </a:p>
        </p:txBody>
      </p:sp>
    </p:spTree>
    <p:extLst>
      <p:ext uri="{BB962C8B-B14F-4D97-AF65-F5344CB8AC3E}">
        <p14:creationId xmlns:p14="http://schemas.microsoft.com/office/powerpoint/2010/main" val="1110285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Pastor-Profeta trayendo está </a:t>
            </a:r>
          </a:p>
        </p:txBody>
      </p:sp>
    </p:spTree>
    <p:extLst>
      <p:ext uri="{BB962C8B-B14F-4D97-AF65-F5344CB8AC3E}">
        <p14:creationId xmlns:p14="http://schemas.microsoft.com/office/powerpoint/2010/main" val="1156928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la Fe de Rapto, porque la Novia se va. </a:t>
            </a:r>
          </a:p>
        </p:txBody>
      </p:sp>
    </p:spTree>
    <p:extLst>
      <p:ext uri="{BB962C8B-B14F-4D97-AF65-F5344CB8AC3E}">
        <p14:creationId xmlns:p14="http://schemas.microsoft.com/office/powerpoint/2010/main" val="3860314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PASTOR-PROFETA </a:t>
            </a:r>
          </a:p>
        </p:txBody>
      </p:sp>
    </p:spTree>
    <p:extLst>
      <p:ext uri="{BB962C8B-B14F-4D97-AF65-F5344CB8AC3E}">
        <p14:creationId xmlns:p14="http://schemas.microsoft.com/office/powerpoint/2010/main" val="306608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la Novia ya está en preparación, </a:t>
            </a:r>
          </a:p>
        </p:txBody>
      </p:sp>
    </p:spTree>
    <p:extLst>
      <p:ext uri="{BB962C8B-B14F-4D97-AF65-F5344CB8AC3E}">
        <p14:creationId xmlns:p14="http://schemas.microsoft.com/office/powerpoint/2010/main" val="378822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recibiendo la Enseñanza del Tutor; </a:t>
            </a:r>
          </a:p>
        </p:txBody>
      </p:sp>
    </p:spTree>
    <p:extLst>
      <p:ext uri="{BB962C8B-B14F-4D97-AF65-F5344CB8AC3E}">
        <p14:creationId xmlns:p14="http://schemas.microsoft.com/office/powerpoint/2010/main" val="2442404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hablará la Voz del Profeta-Omega, </a:t>
            </a:r>
          </a:p>
        </p:txBody>
      </p:sp>
    </p:spTree>
    <p:extLst>
      <p:ext uri="{BB962C8B-B14F-4D97-AF65-F5344CB8AC3E}">
        <p14:creationId xmlns:p14="http://schemas.microsoft.com/office/powerpoint/2010/main" val="4237409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Voz de Resurrección, Voz de Transformación.</a:t>
            </a:r>
          </a:p>
        </p:txBody>
      </p:sp>
    </p:spTree>
    <p:extLst>
      <p:ext uri="{BB962C8B-B14F-4D97-AF65-F5344CB8AC3E}">
        <p14:creationId xmlns:p14="http://schemas.microsoft.com/office/powerpoint/2010/main" val="2667088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Pastor-Profeta tenemos hoy: </a:t>
            </a:r>
          </a:p>
        </p:txBody>
      </p:sp>
    </p:spTree>
    <p:extLst>
      <p:ext uri="{BB962C8B-B14F-4D97-AF65-F5344CB8AC3E}">
        <p14:creationId xmlns:p14="http://schemas.microsoft.com/office/powerpoint/2010/main" val="577941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Juzgarás las naciones por doquier, </a:t>
            </a:r>
          </a:p>
        </p:txBody>
      </p:sp>
    </p:spTree>
    <p:extLst>
      <p:ext uri="{BB962C8B-B14F-4D97-AF65-F5344CB8AC3E}">
        <p14:creationId xmlns:p14="http://schemas.microsoft.com/office/powerpoint/2010/main" val="3448744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Moisés y Elías, el Vencedor. </a:t>
            </a:r>
          </a:p>
        </p:txBody>
      </p:sp>
    </p:spTree>
    <p:extLst>
      <p:ext uri="{BB962C8B-B14F-4D97-AF65-F5344CB8AC3E}">
        <p14:creationId xmlns:p14="http://schemas.microsoft.com/office/powerpoint/2010/main" val="2357373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Pastor-Profeta trayendo está </a:t>
            </a:r>
          </a:p>
        </p:txBody>
      </p:sp>
    </p:spTree>
    <p:extLst>
      <p:ext uri="{BB962C8B-B14F-4D97-AF65-F5344CB8AC3E}">
        <p14:creationId xmlns:p14="http://schemas.microsoft.com/office/powerpoint/2010/main" val="1169755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la Fe de Rapto, porque la Novia se va. </a:t>
            </a:r>
          </a:p>
        </p:txBody>
      </p:sp>
    </p:spTree>
    <p:extLst>
      <p:ext uri="{BB962C8B-B14F-4D97-AF65-F5344CB8AC3E}">
        <p14:creationId xmlns:p14="http://schemas.microsoft.com/office/powerpoint/2010/main" val="474494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la Fe de Rapto, porque la Novia se va. </a:t>
            </a:r>
          </a:p>
        </p:txBody>
      </p:sp>
    </p:spTree>
    <p:extLst>
      <p:ext uri="{BB962C8B-B14F-4D97-AF65-F5344CB8AC3E}">
        <p14:creationId xmlns:p14="http://schemas.microsoft.com/office/powerpoint/2010/main" val="3568307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PASTOR-PROFETA </a:t>
            </a:r>
          </a:p>
        </p:txBody>
      </p:sp>
    </p:spTree>
    <p:extLst>
      <p:ext uri="{BB962C8B-B14F-4D97-AF65-F5344CB8AC3E}">
        <p14:creationId xmlns:p14="http://schemas.microsoft.com/office/powerpoint/2010/main" val="315473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las plagas por Tu boca caerán. </a:t>
            </a:r>
          </a:p>
        </p:txBody>
      </p:sp>
    </p:spTree>
    <p:extLst>
      <p:ext uri="{BB962C8B-B14F-4D97-AF65-F5344CB8AC3E}">
        <p14:creationId xmlns:p14="http://schemas.microsoft.com/office/powerpoint/2010/main" val="3831313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hablarás la Palabra vindicada </a:t>
            </a:r>
          </a:p>
        </p:txBody>
      </p:sp>
    </p:spTree>
    <p:extLst>
      <p:ext uri="{BB962C8B-B14F-4D97-AF65-F5344CB8AC3E}">
        <p14:creationId xmlns:p14="http://schemas.microsoft.com/office/powerpoint/2010/main" val="3623576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para el fin de este mundo terrenal. </a:t>
            </a:r>
          </a:p>
        </p:txBody>
      </p:sp>
    </p:spTree>
    <p:extLst>
      <p:ext uri="{BB962C8B-B14F-4D97-AF65-F5344CB8AC3E}">
        <p14:creationId xmlns:p14="http://schemas.microsoft.com/office/powerpoint/2010/main" val="2474076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Pero el pueblo elegido te verá, </a:t>
            </a:r>
          </a:p>
        </p:txBody>
      </p:sp>
    </p:spTree>
    <p:extLst>
      <p:ext uri="{BB962C8B-B14F-4D97-AF65-F5344CB8AC3E}">
        <p14:creationId xmlns:p14="http://schemas.microsoft.com/office/powerpoint/2010/main" val="790408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y sabrá que la </a:t>
            </a:r>
            <a:r>
              <a:rPr lang="es-CO" dirty="0" err="1"/>
              <a:t>guianza</a:t>
            </a:r>
            <a:r>
              <a:rPr lang="es-CO" dirty="0"/>
              <a:t> en Ti está; </a:t>
            </a:r>
          </a:p>
        </p:txBody>
      </p:sp>
    </p:spTree>
    <p:extLst>
      <p:ext uri="{BB962C8B-B14F-4D97-AF65-F5344CB8AC3E}">
        <p14:creationId xmlns:p14="http://schemas.microsoft.com/office/powerpoint/2010/main" val="4288429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porque el Ángel te ha dejado </a:t>
            </a:r>
          </a:p>
        </p:txBody>
      </p:sp>
    </p:spTree>
    <p:extLst>
      <p:ext uri="{BB962C8B-B14F-4D97-AF65-F5344CB8AC3E}">
        <p14:creationId xmlns:p14="http://schemas.microsoft.com/office/powerpoint/2010/main" val="1509747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29495469-996E-5EE9-FA05-57F522EAB9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para llevarnos a la transformación. </a:t>
            </a:r>
          </a:p>
        </p:txBody>
      </p:sp>
    </p:spTree>
    <p:extLst>
      <p:ext uri="{BB962C8B-B14F-4D97-AF65-F5344CB8AC3E}">
        <p14:creationId xmlns:p14="http://schemas.microsoft.com/office/powerpoint/2010/main" val="258911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su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b" id="{2D417A4F-106D-463E-B5A2-E7C62F13A3FB}" vid="{4AA99E17-4FCB-481F-8579-DC73BBFD9CD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sub</Template>
  <TotalTime>8</TotalTime>
  <Words>148</Words>
  <Application>Microsoft Office PowerPoint</Application>
  <PresentationFormat>Panorámica</PresentationFormat>
  <Paragraphs>24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Poppins</vt:lpstr>
      <vt:lpstr>sub</vt:lpstr>
      <vt:lpstr>PASTOR-PROFETA </vt:lpstr>
      <vt:lpstr>Juzgarás las naciones por doquier, </vt:lpstr>
      <vt:lpstr>y las plagas por Tu boca caerán. </vt:lpstr>
      <vt:lpstr>Y hablarás la Palabra vindicada </vt:lpstr>
      <vt:lpstr>para el fin de este mundo terrenal. </vt:lpstr>
      <vt:lpstr>Pero el pueblo elegido te verá, </vt:lpstr>
      <vt:lpstr>y sabrá que la guianza en Ti está; </vt:lpstr>
      <vt:lpstr>porque el Ángel te ha dejado </vt:lpstr>
      <vt:lpstr>para llevarnos a la transformación. </vt:lpstr>
      <vt:lpstr>Pastor-Profeta tenemos hoy: </vt:lpstr>
      <vt:lpstr>Moisés y Elías, el Vencedor. </vt:lpstr>
      <vt:lpstr>Pastor-Profeta trayendo está </vt:lpstr>
      <vt:lpstr>la Fe de Rapto, porque la Novia se va. </vt:lpstr>
      <vt:lpstr>PASTOR-PROFETA </vt:lpstr>
      <vt:lpstr>Y la Novia ya está en preparación, </vt:lpstr>
      <vt:lpstr>recibiendo la Enseñanza del Tutor; </vt:lpstr>
      <vt:lpstr>y hablará la Voz del Profeta-Omega, </vt:lpstr>
      <vt:lpstr>Voz de Resurrección, Voz de Transformación.</vt:lpstr>
      <vt:lpstr>Pastor-Profeta tenemos hoy: </vt:lpstr>
      <vt:lpstr>Moisés y Elías, el Vencedor. </vt:lpstr>
      <vt:lpstr>Pastor-Profeta trayendo está </vt:lpstr>
      <vt:lpstr>la Fe de Rapto, porque la Novia se va. </vt:lpstr>
      <vt:lpstr>la Fe de Rapto, porque la Novia se va. </vt:lpstr>
      <vt:lpstr>PASTOR-PROFETA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PASTOR-PROFETA</dc:title>
  <dc:creator>andrea isabel paz peña</dc:creator>
  <cp:lastModifiedBy>andrea isabel paz peña</cp:lastModifiedBy>
  <cp:revision>2</cp:revision>
  <dcterms:created xsi:type="dcterms:W3CDTF">2023-02-16T16:48:34Z</dcterms:created>
  <dcterms:modified xsi:type="dcterms:W3CDTF">2023-02-16T16:57:32Z</dcterms:modified>
</cp:coreProperties>
</file>