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79" r:id="rId2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EF6C3170-9AED-4903-804D-3B99552989FC}">
          <p14:sldIdLst>
            <p14:sldId id="256"/>
          </p14:sldIdLst>
        </p14:section>
        <p14:section name="ESTROFA I" id="{15386BB9-6661-41B2-8217-BD91FC27323F}">
          <p14:sldIdLst>
            <p14:sldId id="257"/>
            <p14:sldId id="258"/>
            <p14:sldId id="259"/>
            <p14:sldId id="260"/>
          </p14:sldIdLst>
        </p14:section>
        <p14:section name="ESTROFA II" id="{690E1C74-2343-490E-9396-FE2CEF0E30F3}">
          <p14:sldIdLst>
            <p14:sldId id="261"/>
            <p14:sldId id="262"/>
            <p14:sldId id="263"/>
            <p14:sldId id="264"/>
          </p14:sldIdLst>
        </p14:section>
        <p14:section name="CORO" id="{BEC8EE79-7236-4702-9451-872635A2CCF1}">
          <p14:sldIdLst>
            <p14:sldId id="266"/>
            <p14:sldId id="267"/>
            <p14:sldId id="268"/>
            <p14:sldId id="269"/>
            <p14:sldId id="270"/>
          </p14:sldIdLst>
        </p14:section>
        <p14:section name="ESTROFA III" id="{0E43C4A2-58DD-4002-A707-C630235255EB}">
          <p14:sldIdLst>
            <p14:sldId id="271"/>
            <p14:sldId id="272"/>
            <p14:sldId id="273"/>
            <p14:sldId id="274"/>
          </p14:sldIdLst>
        </p14:section>
        <p14:section name="CORO" id="{F4CE306E-49E7-4D43-830C-50B7388EFD33}">
          <p14:sldIdLst>
            <p14:sldId id="275"/>
            <p14:sldId id="276"/>
            <p14:sldId id="277"/>
            <p14:sldId id="278"/>
            <p14:sldId id="280"/>
            <p14:sldId id="27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480"/>
    <a:srgbClr val="2EB6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5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132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16983D-687F-21B6-318F-5E4271F711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595887"/>
            <a:ext cx="10515600" cy="3666226"/>
          </a:xfrm>
        </p:spPr>
        <p:txBody>
          <a:bodyPr anchor="b">
            <a:noAutofit/>
          </a:bodyPr>
          <a:lstStyle>
            <a:lvl1pPr algn="ctr">
              <a:defRPr sz="7200" b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9A425D-16BD-A921-D1E4-6D9F87194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BB4A57-1B0D-BA07-B240-B410B32FF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8F2B2C-BCEA-5E3F-C6BA-C66381A68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751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228083-A4C7-992C-6F88-9474A65BC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10233CB-313A-B248-31BA-67A35E995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3B6630-915A-079C-8D6F-9984DFC29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66774E-7F1E-2A07-E528-E38F6AADD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164A1B-D1C0-39BB-308A-4E3DC0B4E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0128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3DF8809-6FE5-0D0B-DF96-8A6F0D780C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87EC359-F067-6179-9766-8660E13102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FD821A-3AC1-47F8-3654-03386623C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E52927-DBE4-F407-9650-5658FCA3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DD6FE5-D0C1-7EFE-17B6-B5EC2A535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896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75F8B2-8D2E-3273-5EE0-26D12CF07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BE7F60-FAAB-81A9-EEB4-1E6B90E4A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672898-F716-3205-CFD7-4CCF2E1A8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D97E44-3E51-F6F8-994A-AE6844ACB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CCA29C-AF4B-60FA-8ECA-3B8EAD974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536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522AC8-6B51-C43C-DB93-F895BE595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C1CEC1-1523-7A5C-2C8C-AA6343911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A5AC4D-C5BA-A440-FA3A-02A612F92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FBFB31-4823-2A51-2398-659E45329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3CAB91-030E-ABEF-3451-91615F543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0715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C59C9-EC7F-7F35-016D-A786FED42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90A788-2574-F1B6-49BC-4EF3833166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5D068A-16DF-51D4-CCEF-8D27B3813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0E53EC5-5D80-B04D-B7B7-12AF31A77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AD28BC-CED0-1F79-E86B-336919E80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4C7FFEA-DF7B-2D78-76B1-77FCA73D5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1515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1874F4-8FF3-691A-9603-A568DC0D4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328AAB-BD8C-B522-5939-CBF148043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7E4B74-8CBD-797B-402D-5249ED17E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34B5728-D7D1-F404-8902-1148A44E85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B1BD662-52D5-9165-C85B-C1C667DE04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6C2867E-B899-6756-7783-52EB56AD1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5B9D242-361F-DF82-FC9B-6C0BC2ED7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3048A14-2715-67F9-870E-96E7BC4D4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719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F29A64-97FF-BE6B-9E98-F6EE4198B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80D97B-AA7A-2C47-5188-72F0CCE6C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F22E91C-72B5-3706-0DD5-8E48FDCBC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AE35B6-2D6A-C152-D3BE-CD195A8E8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29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20C0A3D-0FBB-C791-BC08-345B11CD1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BAE4CE1-720F-354D-5525-6E289318C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2FFCB21-386B-8F9B-3E94-C0CE618C2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9406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B9CC3F-DFB2-FF37-239A-A38182DD9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5CC538-2AB1-46C9-25BD-1802BD653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B0861C-756E-BEC0-0B5A-C9F85BE476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6203581-6BC2-EFE8-789C-5152BBC2B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29D6DC-DA6F-A4D0-AE34-D0E7933FD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02B0AD-A5D4-77D6-CC97-EE2BCC8DF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831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8B75AE-7DB2-D2AA-A87E-0B7227177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369FE1E-4D3D-9350-356E-569C12B8FF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0BDD476-F3DD-4C75-D015-7A85808EFC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FA45588-DD61-BF75-6FB4-D847E001D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1B8E95-A932-1CA9-ED79-EAF765CC7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5A6CD1-58E4-ACAF-5AD7-A5B8DB656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726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rgbClr val="2EB6F3"/>
            </a:gs>
            <a:gs pos="78000">
              <a:srgbClr val="073480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0BCED4A-152D-5614-8961-86CF899F5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4AD929-A2B8-39C0-DC7B-B55B554E2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0EE7B8-64AF-3FB7-6C4A-07087E75D1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5CF977-CE3E-6378-1F95-E2B01D200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B7FA7E-43AE-572A-B36A-2EE63EE25F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089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782389"/>
            <a:ext cx="10515600" cy="1293222"/>
          </a:xfrm>
        </p:spPr>
        <p:txBody>
          <a:bodyPr/>
          <a:lstStyle/>
          <a:p>
            <a:r>
              <a:rPr lang="es-CO" dirty="0"/>
              <a:t>PASTOR-PROFETA </a:t>
            </a:r>
          </a:p>
        </p:txBody>
      </p:sp>
    </p:spTree>
    <p:extLst>
      <p:ext uri="{BB962C8B-B14F-4D97-AF65-F5344CB8AC3E}">
        <p14:creationId xmlns:p14="http://schemas.microsoft.com/office/powerpoint/2010/main" val="4069746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97034"/>
            <a:ext cx="10515600" cy="2063932"/>
          </a:xfrm>
        </p:spPr>
        <p:txBody>
          <a:bodyPr/>
          <a:lstStyle/>
          <a:p>
            <a:r>
              <a:rPr lang="es-CO" dirty="0"/>
              <a:t>Pastor-Profeta tenemos hoy: </a:t>
            </a:r>
          </a:p>
        </p:txBody>
      </p:sp>
    </p:spTree>
    <p:extLst>
      <p:ext uri="{BB962C8B-B14F-4D97-AF65-F5344CB8AC3E}">
        <p14:creationId xmlns:p14="http://schemas.microsoft.com/office/powerpoint/2010/main" val="664431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97034"/>
            <a:ext cx="10515600" cy="2063932"/>
          </a:xfrm>
        </p:spPr>
        <p:txBody>
          <a:bodyPr/>
          <a:lstStyle/>
          <a:p>
            <a:r>
              <a:rPr lang="es-CO" dirty="0"/>
              <a:t>Moisés y Elías, el Vencedor. </a:t>
            </a:r>
          </a:p>
        </p:txBody>
      </p:sp>
    </p:spTree>
    <p:extLst>
      <p:ext uri="{BB962C8B-B14F-4D97-AF65-F5344CB8AC3E}">
        <p14:creationId xmlns:p14="http://schemas.microsoft.com/office/powerpoint/2010/main" val="1110285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97034"/>
            <a:ext cx="10515600" cy="2063932"/>
          </a:xfrm>
        </p:spPr>
        <p:txBody>
          <a:bodyPr/>
          <a:lstStyle/>
          <a:p>
            <a:r>
              <a:rPr lang="es-CO" dirty="0"/>
              <a:t>Pastor-Profeta trayendo está </a:t>
            </a:r>
          </a:p>
        </p:txBody>
      </p:sp>
    </p:spTree>
    <p:extLst>
      <p:ext uri="{BB962C8B-B14F-4D97-AF65-F5344CB8AC3E}">
        <p14:creationId xmlns:p14="http://schemas.microsoft.com/office/powerpoint/2010/main" val="1156928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97034"/>
            <a:ext cx="10515600" cy="2063932"/>
          </a:xfrm>
        </p:spPr>
        <p:txBody>
          <a:bodyPr/>
          <a:lstStyle/>
          <a:p>
            <a:r>
              <a:rPr lang="es-CO" dirty="0"/>
              <a:t>la Fe de Rapto, porque la Novia se va. </a:t>
            </a:r>
          </a:p>
        </p:txBody>
      </p:sp>
    </p:spTree>
    <p:extLst>
      <p:ext uri="{BB962C8B-B14F-4D97-AF65-F5344CB8AC3E}">
        <p14:creationId xmlns:p14="http://schemas.microsoft.com/office/powerpoint/2010/main" val="3860314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782389"/>
            <a:ext cx="10515600" cy="1293222"/>
          </a:xfrm>
        </p:spPr>
        <p:txBody>
          <a:bodyPr/>
          <a:lstStyle/>
          <a:p>
            <a:r>
              <a:rPr lang="es-CO" dirty="0"/>
              <a:t>PASTOR-PROFETA </a:t>
            </a:r>
          </a:p>
        </p:txBody>
      </p:sp>
    </p:spTree>
    <p:extLst>
      <p:ext uri="{BB962C8B-B14F-4D97-AF65-F5344CB8AC3E}">
        <p14:creationId xmlns:p14="http://schemas.microsoft.com/office/powerpoint/2010/main" val="3066082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97034"/>
            <a:ext cx="10515600" cy="2063932"/>
          </a:xfrm>
        </p:spPr>
        <p:txBody>
          <a:bodyPr/>
          <a:lstStyle/>
          <a:p>
            <a:r>
              <a:rPr lang="es-CO" dirty="0"/>
              <a:t>Y la Novia ya está en preparación, </a:t>
            </a:r>
          </a:p>
        </p:txBody>
      </p:sp>
    </p:spTree>
    <p:extLst>
      <p:ext uri="{BB962C8B-B14F-4D97-AF65-F5344CB8AC3E}">
        <p14:creationId xmlns:p14="http://schemas.microsoft.com/office/powerpoint/2010/main" val="3788227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97034"/>
            <a:ext cx="10515600" cy="2063932"/>
          </a:xfrm>
        </p:spPr>
        <p:txBody>
          <a:bodyPr/>
          <a:lstStyle/>
          <a:p>
            <a:r>
              <a:rPr lang="es-CO" dirty="0"/>
              <a:t>recibiendo la Enseñanza del Tutor; </a:t>
            </a:r>
          </a:p>
        </p:txBody>
      </p:sp>
    </p:spTree>
    <p:extLst>
      <p:ext uri="{BB962C8B-B14F-4D97-AF65-F5344CB8AC3E}">
        <p14:creationId xmlns:p14="http://schemas.microsoft.com/office/powerpoint/2010/main" val="2442404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97034"/>
            <a:ext cx="10515600" cy="2063932"/>
          </a:xfrm>
        </p:spPr>
        <p:txBody>
          <a:bodyPr/>
          <a:lstStyle/>
          <a:p>
            <a:r>
              <a:rPr lang="es-CO" dirty="0"/>
              <a:t>y hablará la Voz del Profeta-Omega, </a:t>
            </a:r>
          </a:p>
        </p:txBody>
      </p:sp>
    </p:spTree>
    <p:extLst>
      <p:ext uri="{BB962C8B-B14F-4D97-AF65-F5344CB8AC3E}">
        <p14:creationId xmlns:p14="http://schemas.microsoft.com/office/powerpoint/2010/main" val="4237409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920240"/>
            <a:ext cx="10515600" cy="3017520"/>
          </a:xfrm>
        </p:spPr>
        <p:txBody>
          <a:bodyPr/>
          <a:lstStyle/>
          <a:p>
            <a:r>
              <a:rPr lang="es-CO" dirty="0"/>
              <a:t>Voz de Resurrección, Voz de Transformación.</a:t>
            </a:r>
          </a:p>
        </p:txBody>
      </p:sp>
    </p:spTree>
    <p:extLst>
      <p:ext uri="{BB962C8B-B14F-4D97-AF65-F5344CB8AC3E}">
        <p14:creationId xmlns:p14="http://schemas.microsoft.com/office/powerpoint/2010/main" val="2667088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97034"/>
            <a:ext cx="10515600" cy="2063932"/>
          </a:xfrm>
        </p:spPr>
        <p:txBody>
          <a:bodyPr/>
          <a:lstStyle/>
          <a:p>
            <a:r>
              <a:rPr lang="es-CO" dirty="0"/>
              <a:t>Pastor-Profeta tenemos hoy: </a:t>
            </a:r>
          </a:p>
        </p:txBody>
      </p:sp>
    </p:spTree>
    <p:extLst>
      <p:ext uri="{BB962C8B-B14F-4D97-AF65-F5344CB8AC3E}">
        <p14:creationId xmlns:p14="http://schemas.microsoft.com/office/powerpoint/2010/main" val="577941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97034"/>
            <a:ext cx="10515600" cy="2063932"/>
          </a:xfrm>
        </p:spPr>
        <p:txBody>
          <a:bodyPr/>
          <a:lstStyle/>
          <a:p>
            <a:r>
              <a:rPr lang="es-CO" dirty="0"/>
              <a:t>Juzgarás las naciones por doquier, </a:t>
            </a:r>
          </a:p>
        </p:txBody>
      </p:sp>
    </p:spTree>
    <p:extLst>
      <p:ext uri="{BB962C8B-B14F-4D97-AF65-F5344CB8AC3E}">
        <p14:creationId xmlns:p14="http://schemas.microsoft.com/office/powerpoint/2010/main" val="3448744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97034"/>
            <a:ext cx="10515600" cy="2063932"/>
          </a:xfrm>
        </p:spPr>
        <p:txBody>
          <a:bodyPr/>
          <a:lstStyle/>
          <a:p>
            <a:r>
              <a:rPr lang="es-CO" dirty="0"/>
              <a:t>Moisés y Elías, el Vencedor. </a:t>
            </a:r>
          </a:p>
        </p:txBody>
      </p:sp>
    </p:spTree>
    <p:extLst>
      <p:ext uri="{BB962C8B-B14F-4D97-AF65-F5344CB8AC3E}">
        <p14:creationId xmlns:p14="http://schemas.microsoft.com/office/powerpoint/2010/main" val="2357373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97034"/>
            <a:ext cx="10515600" cy="2063932"/>
          </a:xfrm>
        </p:spPr>
        <p:txBody>
          <a:bodyPr/>
          <a:lstStyle/>
          <a:p>
            <a:r>
              <a:rPr lang="es-CO" dirty="0"/>
              <a:t>Pastor-Profeta trayendo está </a:t>
            </a:r>
          </a:p>
        </p:txBody>
      </p:sp>
    </p:spTree>
    <p:extLst>
      <p:ext uri="{BB962C8B-B14F-4D97-AF65-F5344CB8AC3E}">
        <p14:creationId xmlns:p14="http://schemas.microsoft.com/office/powerpoint/2010/main" val="1169755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97034"/>
            <a:ext cx="10515600" cy="2063932"/>
          </a:xfrm>
        </p:spPr>
        <p:txBody>
          <a:bodyPr/>
          <a:lstStyle/>
          <a:p>
            <a:r>
              <a:rPr lang="es-CO" dirty="0"/>
              <a:t>la Fe de Rapto, porque la Novia se va. </a:t>
            </a:r>
          </a:p>
        </p:txBody>
      </p:sp>
    </p:spTree>
    <p:extLst>
      <p:ext uri="{BB962C8B-B14F-4D97-AF65-F5344CB8AC3E}">
        <p14:creationId xmlns:p14="http://schemas.microsoft.com/office/powerpoint/2010/main" val="474494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97034"/>
            <a:ext cx="10515600" cy="2063932"/>
          </a:xfrm>
        </p:spPr>
        <p:txBody>
          <a:bodyPr/>
          <a:lstStyle/>
          <a:p>
            <a:r>
              <a:rPr lang="es-CO" dirty="0"/>
              <a:t>la Fe de Rapto, porque la Novia se va. </a:t>
            </a:r>
          </a:p>
        </p:txBody>
      </p:sp>
    </p:spTree>
    <p:extLst>
      <p:ext uri="{BB962C8B-B14F-4D97-AF65-F5344CB8AC3E}">
        <p14:creationId xmlns:p14="http://schemas.microsoft.com/office/powerpoint/2010/main" val="3568307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782389"/>
            <a:ext cx="10515600" cy="1293222"/>
          </a:xfrm>
        </p:spPr>
        <p:txBody>
          <a:bodyPr/>
          <a:lstStyle/>
          <a:p>
            <a:r>
              <a:rPr lang="es-CO" dirty="0"/>
              <a:t>PASTOR-PROFETA </a:t>
            </a:r>
          </a:p>
        </p:txBody>
      </p:sp>
    </p:spTree>
    <p:extLst>
      <p:ext uri="{BB962C8B-B14F-4D97-AF65-F5344CB8AC3E}">
        <p14:creationId xmlns:p14="http://schemas.microsoft.com/office/powerpoint/2010/main" val="3154732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97034"/>
            <a:ext cx="10515600" cy="2063932"/>
          </a:xfrm>
        </p:spPr>
        <p:txBody>
          <a:bodyPr/>
          <a:lstStyle/>
          <a:p>
            <a:r>
              <a:rPr lang="es-CO" dirty="0"/>
              <a:t>y las plagas por Tu boca caerán. </a:t>
            </a:r>
          </a:p>
        </p:txBody>
      </p:sp>
    </p:spTree>
    <p:extLst>
      <p:ext uri="{BB962C8B-B14F-4D97-AF65-F5344CB8AC3E}">
        <p14:creationId xmlns:p14="http://schemas.microsoft.com/office/powerpoint/2010/main" val="3831313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97034"/>
            <a:ext cx="10515600" cy="2063932"/>
          </a:xfrm>
        </p:spPr>
        <p:txBody>
          <a:bodyPr/>
          <a:lstStyle/>
          <a:p>
            <a:r>
              <a:rPr lang="es-CO" dirty="0"/>
              <a:t>Y hablarás la Palabra vindicada </a:t>
            </a:r>
          </a:p>
        </p:txBody>
      </p:sp>
    </p:spTree>
    <p:extLst>
      <p:ext uri="{BB962C8B-B14F-4D97-AF65-F5344CB8AC3E}">
        <p14:creationId xmlns:p14="http://schemas.microsoft.com/office/powerpoint/2010/main" val="3623576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97034"/>
            <a:ext cx="10515600" cy="2063932"/>
          </a:xfrm>
        </p:spPr>
        <p:txBody>
          <a:bodyPr/>
          <a:lstStyle/>
          <a:p>
            <a:r>
              <a:rPr lang="es-CO" dirty="0"/>
              <a:t>para el fin de este mundo terrenal. </a:t>
            </a:r>
          </a:p>
        </p:txBody>
      </p:sp>
    </p:spTree>
    <p:extLst>
      <p:ext uri="{BB962C8B-B14F-4D97-AF65-F5344CB8AC3E}">
        <p14:creationId xmlns:p14="http://schemas.microsoft.com/office/powerpoint/2010/main" val="2474076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97034"/>
            <a:ext cx="10515600" cy="2063932"/>
          </a:xfrm>
        </p:spPr>
        <p:txBody>
          <a:bodyPr/>
          <a:lstStyle/>
          <a:p>
            <a:r>
              <a:rPr lang="es-CO" dirty="0"/>
              <a:t>Pero el pueblo elegido te verá, </a:t>
            </a:r>
          </a:p>
        </p:txBody>
      </p:sp>
    </p:spTree>
    <p:extLst>
      <p:ext uri="{BB962C8B-B14F-4D97-AF65-F5344CB8AC3E}">
        <p14:creationId xmlns:p14="http://schemas.microsoft.com/office/powerpoint/2010/main" val="790408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97034"/>
            <a:ext cx="10515600" cy="2063932"/>
          </a:xfrm>
        </p:spPr>
        <p:txBody>
          <a:bodyPr/>
          <a:lstStyle/>
          <a:p>
            <a:r>
              <a:rPr lang="es-CO" dirty="0"/>
              <a:t>y sabrá que la </a:t>
            </a:r>
            <a:r>
              <a:rPr lang="es-CO" dirty="0" err="1"/>
              <a:t>guianza</a:t>
            </a:r>
            <a:r>
              <a:rPr lang="es-CO" dirty="0"/>
              <a:t> en Ti está; </a:t>
            </a:r>
          </a:p>
        </p:txBody>
      </p:sp>
    </p:spTree>
    <p:extLst>
      <p:ext uri="{BB962C8B-B14F-4D97-AF65-F5344CB8AC3E}">
        <p14:creationId xmlns:p14="http://schemas.microsoft.com/office/powerpoint/2010/main" val="4288429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97034"/>
            <a:ext cx="10515600" cy="2063932"/>
          </a:xfrm>
        </p:spPr>
        <p:txBody>
          <a:bodyPr/>
          <a:lstStyle/>
          <a:p>
            <a:r>
              <a:rPr lang="es-CO" dirty="0"/>
              <a:t>porque el Ángel te ha dejado </a:t>
            </a:r>
          </a:p>
        </p:txBody>
      </p:sp>
    </p:spTree>
    <p:extLst>
      <p:ext uri="{BB962C8B-B14F-4D97-AF65-F5344CB8AC3E}">
        <p14:creationId xmlns:p14="http://schemas.microsoft.com/office/powerpoint/2010/main" val="1509747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397034"/>
            <a:ext cx="10515600" cy="2063932"/>
          </a:xfrm>
        </p:spPr>
        <p:txBody>
          <a:bodyPr/>
          <a:lstStyle/>
          <a:p>
            <a:r>
              <a:rPr lang="es-CO" dirty="0"/>
              <a:t>para llevarnos a la transformación. </a:t>
            </a:r>
          </a:p>
        </p:txBody>
      </p:sp>
    </p:spTree>
    <p:extLst>
      <p:ext uri="{BB962C8B-B14F-4D97-AF65-F5344CB8AC3E}">
        <p14:creationId xmlns:p14="http://schemas.microsoft.com/office/powerpoint/2010/main" val="2589116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148</Words>
  <Application>Microsoft Office PowerPoint</Application>
  <PresentationFormat>Panorámica</PresentationFormat>
  <Paragraphs>24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Arial</vt:lpstr>
      <vt:lpstr>Poppins</vt:lpstr>
      <vt:lpstr>Tema de Office</vt:lpstr>
      <vt:lpstr>PASTOR-PROFETA </vt:lpstr>
      <vt:lpstr>Juzgarás las naciones por doquier, </vt:lpstr>
      <vt:lpstr>y las plagas por Tu boca caerán. </vt:lpstr>
      <vt:lpstr>Y hablarás la Palabra vindicada </vt:lpstr>
      <vt:lpstr>para el fin de este mundo terrenal. </vt:lpstr>
      <vt:lpstr>Pero el pueblo elegido te verá, </vt:lpstr>
      <vt:lpstr>y sabrá que la guianza en Ti está; </vt:lpstr>
      <vt:lpstr>porque el Ángel te ha dejado </vt:lpstr>
      <vt:lpstr>para llevarnos a la transformación. </vt:lpstr>
      <vt:lpstr>Pastor-Profeta tenemos hoy: </vt:lpstr>
      <vt:lpstr>Moisés y Elías, el Vencedor. </vt:lpstr>
      <vt:lpstr>Pastor-Profeta trayendo está </vt:lpstr>
      <vt:lpstr>la Fe de Rapto, porque la Novia se va. </vt:lpstr>
      <vt:lpstr>PASTOR-PROFETA </vt:lpstr>
      <vt:lpstr>Y la Novia ya está en preparación, </vt:lpstr>
      <vt:lpstr>recibiendo la Enseñanza del Tutor; </vt:lpstr>
      <vt:lpstr>y hablará la Voz del Profeta-Omega, </vt:lpstr>
      <vt:lpstr>Voz de Resurrección, Voz de Transformación.</vt:lpstr>
      <vt:lpstr>Pastor-Profeta tenemos hoy: </vt:lpstr>
      <vt:lpstr>Moisés y Elías, el Vencedor. </vt:lpstr>
      <vt:lpstr>Pastor-Profeta trayendo está </vt:lpstr>
      <vt:lpstr>la Fe de Rapto, porque la Novia se va. </vt:lpstr>
      <vt:lpstr>la Fe de Rapto, porque la Novia se va. </vt:lpstr>
      <vt:lpstr>PASTOR-PROFETA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PASTOR-PROFETA </dc:title>
  <dc:creator>andrea isabel paz peña</dc:creator>
  <cp:lastModifiedBy>andrea isabel paz peña</cp:lastModifiedBy>
  <cp:revision>1</cp:revision>
  <dcterms:created xsi:type="dcterms:W3CDTF">2023-02-16T16:48:34Z</dcterms:created>
  <dcterms:modified xsi:type="dcterms:W3CDTF">2023-02-16T16:56:15Z</dcterms:modified>
</cp:coreProperties>
</file>