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310" r:id="rId9"/>
    <p:sldId id="311" r:id="rId10"/>
    <p:sldId id="312" r:id="rId11"/>
    <p:sldId id="313" r:id="rId12"/>
    <p:sldId id="326" r:id="rId13"/>
    <p:sldId id="327" r:id="rId14"/>
    <p:sldId id="302" r:id="rId15"/>
    <p:sldId id="303" r:id="rId16"/>
    <p:sldId id="304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13"/>
            <p14:sldId id="326"/>
            <p14:sldId id="327"/>
          </p14:sldIdLst>
        </p14:section>
        <p14:section name="ESTROFA III" id="{78D01726-068C-46F1-AE20-0D6E48C304BF}">
          <p14:sldIdLst>
            <p14:sldId id="302"/>
            <p14:sldId id="303"/>
          </p14:sldIdLst>
        </p14:section>
        <p14:section name="ESTROFA IV" id="{1058756E-AA2C-4C38-AAB6-7727D26A6A2E}">
          <p14:sldIdLst>
            <p14:sldId id="304"/>
            <p14:sldId id="328"/>
          </p14:sldIdLst>
        </p14:section>
        <p14:section name="CORO" id="{FFB305EC-538C-4051-A9BD-684A75CAFD0D}">
          <p14:sldIdLst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910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22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6906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8" y="4946710"/>
            <a:ext cx="11816862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11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0219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763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622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66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073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027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098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540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662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86D0E9-F6C1-426D-CE9B-63D1869BA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cumplimiento frente a tus ojos está.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¡Qué regocijo!, pues el Esposo ha venido </a:t>
            </a:r>
          </a:p>
        </p:txBody>
      </p:sp>
    </p:spTree>
    <p:extLst>
      <p:ext uri="{BB962C8B-B14F-4D97-AF65-F5344CB8AC3E}">
        <p14:creationId xmlns:p14="http://schemas.microsoft.com/office/powerpoint/2010/main" val="24721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cumplir todo lo que ha prometido. </a:t>
            </a:r>
          </a:p>
        </p:txBody>
      </p:sp>
    </p:spTree>
    <p:extLst>
      <p:ext uri="{BB962C8B-B14F-4D97-AF65-F5344CB8AC3E}">
        <p14:creationId xmlns:p14="http://schemas.microsoft.com/office/powerpoint/2010/main" val="275960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278478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Qué gran felicidad siente mi corazón,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llegó el Señor en gran simplicidad.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yo lo recibí aquí en mi corazón,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Su Voz oí: la que me preparó.</a:t>
            </a:r>
          </a:p>
        </p:txBody>
      </p:sp>
    </p:spTree>
    <p:extLst>
      <p:ext uri="{BB962C8B-B14F-4D97-AF65-F5344CB8AC3E}">
        <p14:creationId xmlns:p14="http://schemas.microsoft.com/office/powerpoint/2010/main" val="8102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 has preparado con esmero, </a:t>
            </a:r>
          </a:p>
        </p:txBody>
      </p:sp>
    </p:spTree>
    <p:extLst>
      <p:ext uri="{BB962C8B-B14F-4D97-AF65-F5344CB8AC3E}">
        <p14:creationId xmlns:p14="http://schemas.microsoft.com/office/powerpoint/2010/main" val="265261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creyendo tanto en esa gran promesa fiel. </a:t>
            </a:r>
          </a:p>
        </p:txBody>
      </p:sp>
    </p:spTree>
    <p:extLst>
      <p:ext uri="{BB962C8B-B14F-4D97-AF65-F5344CB8AC3E}">
        <p14:creationId xmlns:p14="http://schemas.microsoft.com/office/powerpoint/2010/main" val="423152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al fin eso anhelado </a:t>
            </a:r>
          </a:p>
        </p:txBody>
      </p:sp>
    </p:spTree>
    <p:extLst>
      <p:ext uri="{BB962C8B-B14F-4D97-AF65-F5344CB8AC3E}">
        <p14:creationId xmlns:p14="http://schemas.microsoft.com/office/powerpoint/2010/main" val="206159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cumplimiento frente a tus ojos está. </a:t>
            </a:r>
          </a:p>
        </p:txBody>
      </p:sp>
    </p:spTree>
    <p:extLst>
      <p:ext uri="{BB962C8B-B14F-4D97-AF65-F5344CB8AC3E}">
        <p14:creationId xmlns:p14="http://schemas.microsoft.com/office/powerpoint/2010/main" val="38124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¡Qué regocijo!, pues el Esposo ha venido </a:t>
            </a:r>
          </a:p>
        </p:txBody>
      </p:sp>
    </p:spTree>
    <p:extLst>
      <p:ext uri="{BB962C8B-B14F-4D97-AF65-F5344CB8AC3E}">
        <p14:creationId xmlns:p14="http://schemas.microsoft.com/office/powerpoint/2010/main" val="41870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cumplir todo lo que ha prometido. </a:t>
            </a:r>
          </a:p>
        </p:txBody>
      </p:sp>
    </p:spTree>
    <p:extLst>
      <p:ext uri="{BB962C8B-B14F-4D97-AF65-F5344CB8AC3E}">
        <p14:creationId xmlns:p14="http://schemas.microsoft.com/office/powerpoint/2010/main" val="41362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VOZ DEL ESPOSO </a:t>
            </a:r>
          </a:p>
        </p:txBody>
      </p:sp>
    </p:spTree>
    <p:extLst>
      <p:ext uri="{BB962C8B-B14F-4D97-AF65-F5344CB8AC3E}">
        <p14:creationId xmlns:p14="http://schemas.microsoft.com/office/powerpoint/2010/main" val="30323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se escucha la Voz: “He aquí el Esposo está”,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llamando con fervor a Su Amada ideal.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¡Oh, Iglesia del Señor!, salid a recibir,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tu Amado llegó, y hoy por ti está aquí.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 has preparado con esmero,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creyendo tanto en esa gran promesa fiel.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hoy al fin eso anhelado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39</TotalTime>
  <Words>180</Words>
  <Application>Microsoft Office PowerPoint</Application>
  <PresentationFormat>Panorámica</PresentationFormat>
  <Paragraphs>23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Poppins</vt:lpstr>
      <vt:lpstr>sub</vt:lpstr>
      <vt:lpstr>Presentación de PowerPoint</vt:lpstr>
      <vt:lpstr>LA VOZ DEL ESPOSO </vt:lpstr>
      <vt:lpstr>Y se escucha la Voz: “He aquí el Esposo está”,</vt:lpstr>
      <vt:lpstr>llamando con fervor a Su Amada ideal.</vt:lpstr>
      <vt:lpstr>¡Oh, Iglesia del Señor!, salid a recibir,</vt:lpstr>
      <vt:lpstr>que tu Amado llegó, y hoy por ti está aquí.</vt:lpstr>
      <vt:lpstr>Te has preparado con esmero, </vt:lpstr>
      <vt:lpstr>creyendo tanto en esa gran promesa fiel. </vt:lpstr>
      <vt:lpstr>Y hoy al fin eso anhelado </vt:lpstr>
      <vt:lpstr>en cumplimiento frente a tus ojos está. </vt:lpstr>
      <vt:lpstr>¡Qué regocijo!, pues el Esposo ha venido </vt:lpstr>
      <vt:lpstr>para cumplir todo lo que ha prometido. </vt:lpstr>
      <vt:lpstr>LA VOZ DEL ESPOSO </vt:lpstr>
      <vt:lpstr>Qué gran felicidad siente mi corazón,</vt:lpstr>
      <vt:lpstr>porque llegó el Señor en gran simplicidad. </vt:lpstr>
      <vt:lpstr>Y yo lo recibí aquí en mi corazón,</vt:lpstr>
      <vt:lpstr>porque Su Voz oí: la que me preparó.</vt:lpstr>
      <vt:lpstr>Te has preparado con esmero, </vt:lpstr>
      <vt:lpstr>creyendo tanto en esa gran promesa fiel. </vt:lpstr>
      <vt:lpstr>Y hoy al fin eso anhelado </vt:lpstr>
      <vt:lpstr>en cumplimiento frente a tus ojos está. </vt:lpstr>
      <vt:lpstr>¡Qué regocijo!, pues el Esposo ha venido </vt:lpstr>
      <vt:lpstr>para cumplir todo lo que ha prometido. </vt:lpstr>
      <vt:lpstr>LA VOZ DEL ESPOSO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17</cp:revision>
  <dcterms:created xsi:type="dcterms:W3CDTF">2023-01-03T16:46:06Z</dcterms:created>
  <dcterms:modified xsi:type="dcterms:W3CDTF">2023-01-11T16:27:05Z</dcterms:modified>
</cp:coreProperties>
</file>