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310" r:id="rId9"/>
    <p:sldId id="311" r:id="rId10"/>
    <p:sldId id="312" r:id="rId11"/>
    <p:sldId id="313" r:id="rId12"/>
    <p:sldId id="326" r:id="rId13"/>
    <p:sldId id="327" r:id="rId14"/>
    <p:sldId id="302" r:id="rId15"/>
    <p:sldId id="303" r:id="rId16"/>
    <p:sldId id="304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</p14:sldIdLst>
        </p14:section>
        <p14:section name="ESTROFA II" id="{3A4AF586-D2A1-46C0-BB6E-FC4E43FF2C8F}">
          <p14:sldIdLst>
            <p14:sldId id="259"/>
            <p14:sldId id="260"/>
          </p14:sldIdLst>
        </p14:section>
        <p14:section name="CORO" id="{EF7ACC95-A4CC-4114-93CB-AD1E829F4369}">
          <p14:sldIdLst>
            <p14:sldId id="261"/>
            <p14:sldId id="310"/>
            <p14:sldId id="311"/>
            <p14:sldId id="312"/>
            <p14:sldId id="313"/>
            <p14:sldId id="326"/>
            <p14:sldId id="327"/>
          </p14:sldIdLst>
        </p14:section>
        <p14:section name="ESTROFA III" id="{78D01726-068C-46F1-AE20-0D6E48C304BF}">
          <p14:sldIdLst>
            <p14:sldId id="302"/>
            <p14:sldId id="303"/>
          </p14:sldIdLst>
        </p14:section>
        <p14:section name="ESTROFA IV" id="{1058756E-AA2C-4C38-AAB6-7727D26A6A2E}">
          <p14:sldIdLst>
            <p14:sldId id="304"/>
            <p14:sldId id="328"/>
          </p14:sldIdLst>
        </p14:section>
        <p14:section name="CORO" id="{FFB305EC-538C-4051-A9BD-684A75CAFD0D}">
          <p14:sldIdLst>
            <p14:sldId id="329"/>
            <p14:sldId id="330"/>
            <p14:sldId id="331"/>
            <p14:sldId id="332"/>
            <p14:sldId id="333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5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67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7606-992A-99AB-1E3B-11C03319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2E7BA-04C0-CB7C-0AD8-5AB4B549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7C086-6E74-6F0B-F9F3-77F2E2F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C5B10-90B1-ACC3-5E97-3B08ABA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A867-CD12-0C56-CB27-776929FC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5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6A6E3B-B373-63CD-F1E9-5EE83C910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07B8E4-25FA-3D74-314B-2431BEEF5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A1894-A758-6CA3-E3A6-FE36DA6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D2C9-6806-9C5F-F1E9-9CF19425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2A93-C486-2CD0-E078-F6FBAD0F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5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873F4-3CA1-171B-F486-D8D91B6F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AF786-FB62-8F0F-2F44-539AD5C8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1B4C4-08A0-77CF-26D7-C6486767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23ED7-B9CC-1606-CC98-BD8547D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AA7A-916B-A44E-FED0-C8A2511A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78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8603E-18C1-F482-EEB5-B67E0385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3A5C1-6D2F-D179-326D-C41774DD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87A0E-61EE-99D2-A389-3D41B3C3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A87A5-050C-7CD4-BADA-22FFFF79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A824A-E9D6-D2DB-3E0C-7372F982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781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3EBA-9656-23CB-0FA8-B8DC9439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068EF-C87C-0215-79DD-DAE06A6B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498DD2-F02E-E943-95B4-707BFA4E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4E6BA-5580-8EA5-B13B-676EE0AF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7D3-23AE-4613-67B2-A22CB22C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349C72-236C-D344-E8F6-AD1EC39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88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258A7-5BB0-709B-A507-73A2BC76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4AF9E4-D3A8-6980-3248-3D468E41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E1BE18-ADF9-C53B-0496-BA994575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6EEB86-B76B-9463-F22E-BE1AF06F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BABF9A-F430-89ED-E7A1-0C2B6E4B1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435132-6956-6C20-4783-1D3C34A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811BC-284A-0B34-CA03-A91BA4E1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B375C6-63C3-DF57-90BA-4D5D5E3A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5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DB80-5FF7-30AF-A97A-EAFB7BB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296E-1264-782D-507E-BEA4683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25689-0F3C-E01A-EF3D-DE933E24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852A2F-6E74-3900-6D38-61510DE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87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F2239E-DA27-84BD-45B9-2DF68384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5E1BD0-351F-420C-62FD-6D7427B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8B0A7C-1BC9-E007-B2FC-1B8AC164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76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43758-3FB1-CB91-7840-F76D4407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81FA-A29A-A5FE-3894-1D32C190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A6AE6F-4271-A1EC-F14B-3F24CFDF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6E721-5D29-D262-5724-406AD120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8AA18-F71A-BBED-0523-8DEA0CE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E77669-1F5F-4AC9-3638-4392482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60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296DD-2C3D-78C7-E41E-7F988C45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F64E69-63CC-3535-840E-9CD1417D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6A0C0-3C78-A253-C58F-2263C7B14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6C6CF-2DC4-F0C4-E10B-003A322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8FD4-1352-B4AA-72A5-54683F5B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1A5A-5BEA-1681-6D72-47829F94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8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600">
              <a:srgbClr val="FDC477"/>
            </a:gs>
            <a:gs pos="0">
              <a:srgbClr val="E38303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8565E-6F6B-9D38-400E-4BC9D9F5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00D6"/>
          </a:solidFill>
          <a:effectLst>
            <a:glow rad="2286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en cumplimiento frente a tus ojos está. </a:t>
            </a:r>
          </a:p>
        </p:txBody>
      </p:sp>
    </p:spTree>
    <p:extLst>
      <p:ext uri="{BB962C8B-B14F-4D97-AF65-F5344CB8AC3E}">
        <p14:creationId xmlns:p14="http://schemas.microsoft.com/office/powerpoint/2010/main" val="171105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¡Qué regocijo!, pues el Esposo ha venido </a:t>
            </a:r>
          </a:p>
        </p:txBody>
      </p:sp>
    </p:spTree>
    <p:extLst>
      <p:ext uri="{BB962C8B-B14F-4D97-AF65-F5344CB8AC3E}">
        <p14:creationId xmlns:p14="http://schemas.microsoft.com/office/powerpoint/2010/main" val="24721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para cumplir todo lo que ha prometido. </a:t>
            </a:r>
          </a:p>
        </p:txBody>
      </p:sp>
    </p:spTree>
    <p:extLst>
      <p:ext uri="{BB962C8B-B14F-4D97-AF65-F5344CB8AC3E}">
        <p14:creationId xmlns:p14="http://schemas.microsoft.com/office/powerpoint/2010/main" val="275960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LA VOZ DEL ESPOSO </a:t>
            </a:r>
          </a:p>
        </p:txBody>
      </p:sp>
    </p:spTree>
    <p:extLst>
      <p:ext uri="{BB962C8B-B14F-4D97-AF65-F5344CB8AC3E}">
        <p14:creationId xmlns:p14="http://schemas.microsoft.com/office/powerpoint/2010/main" val="278478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Qué gran felicidad siente mi corazón,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porque llegó el Señor en gran simplicidad.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170" y="2264044"/>
            <a:ext cx="11625660" cy="2329911"/>
          </a:xfrm>
        </p:spPr>
        <p:txBody>
          <a:bodyPr/>
          <a:lstStyle/>
          <a:p>
            <a:r>
              <a:rPr lang="es-CO" dirty="0"/>
              <a:t>Y yo lo recibí aquí en mi corazón,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170" y="2264044"/>
            <a:ext cx="11625660" cy="2329911"/>
          </a:xfrm>
        </p:spPr>
        <p:txBody>
          <a:bodyPr/>
          <a:lstStyle/>
          <a:p>
            <a:r>
              <a:rPr lang="es-CO" dirty="0"/>
              <a:t>porque Su Voz oí: la que me preparó.</a:t>
            </a:r>
          </a:p>
        </p:txBody>
      </p:sp>
    </p:spTree>
    <p:extLst>
      <p:ext uri="{BB962C8B-B14F-4D97-AF65-F5344CB8AC3E}">
        <p14:creationId xmlns:p14="http://schemas.microsoft.com/office/powerpoint/2010/main" val="8102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Te has preparado con esmero, </a:t>
            </a:r>
          </a:p>
        </p:txBody>
      </p:sp>
    </p:spTree>
    <p:extLst>
      <p:ext uri="{BB962C8B-B14F-4D97-AF65-F5344CB8AC3E}">
        <p14:creationId xmlns:p14="http://schemas.microsoft.com/office/powerpoint/2010/main" val="265261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creyendo tanto en esa gran promesa fiel. </a:t>
            </a:r>
          </a:p>
        </p:txBody>
      </p:sp>
    </p:spTree>
    <p:extLst>
      <p:ext uri="{BB962C8B-B14F-4D97-AF65-F5344CB8AC3E}">
        <p14:creationId xmlns:p14="http://schemas.microsoft.com/office/powerpoint/2010/main" val="423152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LA VOZ DEL ESPOSO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Y hoy al fin eso anhelado </a:t>
            </a:r>
          </a:p>
        </p:txBody>
      </p:sp>
    </p:spTree>
    <p:extLst>
      <p:ext uri="{BB962C8B-B14F-4D97-AF65-F5344CB8AC3E}">
        <p14:creationId xmlns:p14="http://schemas.microsoft.com/office/powerpoint/2010/main" val="206159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en cumplimiento frente a tus ojos está. </a:t>
            </a:r>
          </a:p>
        </p:txBody>
      </p:sp>
    </p:spTree>
    <p:extLst>
      <p:ext uri="{BB962C8B-B14F-4D97-AF65-F5344CB8AC3E}">
        <p14:creationId xmlns:p14="http://schemas.microsoft.com/office/powerpoint/2010/main" val="38124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¡Qué regocijo!, pues el Esposo ha venido </a:t>
            </a:r>
          </a:p>
        </p:txBody>
      </p:sp>
    </p:spTree>
    <p:extLst>
      <p:ext uri="{BB962C8B-B14F-4D97-AF65-F5344CB8AC3E}">
        <p14:creationId xmlns:p14="http://schemas.microsoft.com/office/powerpoint/2010/main" val="41870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para cumplir todo lo que ha prometido. </a:t>
            </a:r>
          </a:p>
        </p:txBody>
      </p:sp>
    </p:spTree>
    <p:extLst>
      <p:ext uri="{BB962C8B-B14F-4D97-AF65-F5344CB8AC3E}">
        <p14:creationId xmlns:p14="http://schemas.microsoft.com/office/powerpoint/2010/main" val="41362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LA VOZ DEL ESPOSO </a:t>
            </a:r>
          </a:p>
        </p:txBody>
      </p:sp>
    </p:spTree>
    <p:extLst>
      <p:ext uri="{BB962C8B-B14F-4D97-AF65-F5344CB8AC3E}">
        <p14:creationId xmlns:p14="http://schemas.microsoft.com/office/powerpoint/2010/main" val="303235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68" y="2271184"/>
            <a:ext cx="11944864" cy="2315631"/>
          </a:xfrm>
        </p:spPr>
        <p:txBody>
          <a:bodyPr/>
          <a:lstStyle/>
          <a:p>
            <a:r>
              <a:rPr lang="es-CO" dirty="0"/>
              <a:t>Y se escucha la Voz: “He aquí el Esposo está”,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2308356"/>
            <a:ext cx="11475308" cy="2241288"/>
          </a:xfrm>
        </p:spPr>
        <p:txBody>
          <a:bodyPr/>
          <a:lstStyle/>
          <a:p>
            <a:r>
              <a:rPr lang="es-CO" dirty="0"/>
              <a:t>llamando con fervor a Su Amada ideal.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CO" dirty="0"/>
              <a:t>¡Oh, Iglesia del Señor!, salid a recibir,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que tu Amado llegó, y hoy por ti está aquí.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Te has preparado con esmero,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creyendo tanto en esa gran promesa fiel. </a:t>
            </a:r>
          </a:p>
        </p:txBody>
      </p:sp>
    </p:spTree>
    <p:extLst>
      <p:ext uri="{BB962C8B-B14F-4D97-AF65-F5344CB8AC3E}">
        <p14:creationId xmlns:p14="http://schemas.microsoft.com/office/powerpoint/2010/main" val="208057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Y hoy al fin eso anhelado </a:t>
            </a:r>
          </a:p>
        </p:txBody>
      </p:sp>
    </p:spTree>
    <p:extLst>
      <p:ext uri="{BB962C8B-B14F-4D97-AF65-F5344CB8AC3E}">
        <p14:creationId xmlns:p14="http://schemas.microsoft.com/office/powerpoint/2010/main" val="9768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 SemiBold"/>
        <a:ea typeface=""/>
        <a:cs typeface=""/>
      </a:majorFont>
      <a:minorFont>
        <a:latin typeface="Poppins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180</Words>
  <Application>Microsoft Office PowerPoint</Application>
  <PresentationFormat>Panorámica</PresentationFormat>
  <Paragraphs>23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Poppins SemiBold</vt:lpstr>
      <vt:lpstr>Tema de Office</vt:lpstr>
      <vt:lpstr>Presentación de PowerPoint</vt:lpstr>
      <vt:lpstr>LA VOZ DEL ESPOSO </vt:lpstr>
      <vt:lpstr>Y se escucha la Voz: “He aquí el Esposo está”,</vt:lpstr>
      <vt:lpstr>llamando con fervor a Su Amada ideal.</vt:lpstr>
      <vt:lpstr>¡Oh, Iglesia del Señor!, salid a recibir,</vt:lpstr>
      <vt:lpstr>que tu Amado llegó, y hoy por ti está aquí.</vt:lpstr>
      <vt:lpstr>Te has preparado con esmero, </vt:lpstr>
      <vt:lpstr>creyendo tanto en esa gran promesa fiel. </vt:lpstr>
      <vt:lpstr>Y hoy al fin eso anhelado </vt:lpstr>
      <vt:lpstr>en cumplimiento frente a tus ojos está. </vt:lpstr>
      <vt:lpstr>¡Qué regocijo!, pues el Esposo ha venido </vt:lpstr>
      <vt:lpstr>para cumplir todo lo que ha prometido. </vt:lpstr>
      <vt:lpstr>LA VOZ DEL ESPOSO </vt:lpstr>
      <vt:lpstr>Qué gran felicidad siente mi corazón,</vt:lpstr>
      <vt:lpstr>porque llegó el Señor en gran simplicidad. </vt:lpstr>
      <vt:lpstr>Y yo lo recibí aquí en mi corazón,</vt:lpstr>
      <vt:lpstr>porque Su Voz oí: la que me preparó.</vt:lpstr>
      <vt:lpstr>Te has preparado con esmero, </vt:lpstr>
      <vt:lpstr>creyendo tanto en esa gran promesa fiel. </vt:lpstr>
      <vt:lpstr>Y hoy al fin eso anhelado </vt:lpstr>
      <vt:lpstr>en cumplimiento frente a tus ojos está. </vt:lpstr>
      <vt:lpstr>¡Qué regocijo!, pues el Esposo ha venido </vt:lpstr>
      <vt:lpstr>para cumplir todo lo que ha prometido. </vt:lpstr>
      <vt:lpstr>LA VOZ DEL ESPOSO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16</cp:revision>
  <dcterms:created xsi:type="dcterms:W3CDTF">2023-01-03T16:46:06Z</dcterms:created>
  <dcterms:modified xsi:type="dcterms:W3CDTF">2023-01-11T16:26:03Z</dcterms:modified>
</cp:coreProperties>
</file>