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57" r:id="rId4"/>
    <p:sldId id="258" r:id="rId5"/>
    <p:sldId id="293" r:id="rId6"/>
    <p:sldId id="326" r:id="rId7"/>
    <p:sldId id="259" r:id="rId8"/>
    <p:sldId id="260" r:id="rId9"/>
    <p:sldId id="295" r:id="rId10"/>
    <p:sldId id="327" r:id="rId11"/>
    <p:sldId id="261" r:id="rId12"/>
    <p:sldId id="310" r:id="rId13"/>
    <p:sldId id="311" r:id="rId14"/>
    <p:sldId id="312" r:id="rId15"/>
    <p:sldId id="328" r:id="rId16"/>
    <p:sldId id="302" r:id="rId17"/>
    <p:sldId id="303" r:id="rId18"/>
    <p:sldId id="304" r:id="rId19"/>
    <p:sldId id="329" r:id="rId20"/>
    <p:sldId id="330" r:id="rId21"/>
    <p:sldId id="331" r:id="rId22"/>
    <p:sldId id="332" r:id="rId23"/>
    <p:sldId id="333" r:id="rId24"/>
    <p:sldId id="334" r:id="rId25"/>
    <p:sldId id="335" r:id="rId26"/>
    <p:sldId id="336" r:id="rId27"/>
    <p:sldId id="337" r:id="rId28"/>
    <p:sldId id="339" r:id="rId29"/>
    <p:sldId id="338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DD4ADCFA-8ADF-4967-A7C2-4248998FEAB2}">
          <p14:sldIdLst>
            <p14:sldId id="267"/>
            <p14:sldId id="256"/>
          </p14:sldIdLst>
        </p14:section>
        <p14:section name="ESTROFA I" id="{93F9D2A9-B3C9-4867-B93A-AF71BF3C92EF}">
          <p14:sldIdLst>
            <p14:sldId id="257"/>
            <p14:sldId id="258"/>
            <p14:sldId id="293"/>
            <p14:sldId id="326"/>
          </p14:sldIdLst>
        </p14:section>
        <p14:section name="ESTROFA II" id="{3A4AF586-D2A1-46C0-BB6E-FC4E43FF2C8F}">
          <p14:sldIdLst>
            <p14:sldId id="259"/>
            <p14:sldId id="260"/>
            <p14:sldId id="295"/>
            <p14:sldId id="327"/>
          </p14:sldIdLst>
        </p14:section>
        <p14:section name="CORO" id="{EF7ACC95-A4CC-4114-93CB-AD1E829F4369}">
          <p14:sldIdLst>
            <p14:sldId id="261"/>
            <p14:sldId id="310"/>
            <p14:sldId id="311"/>
            <p14:sldId id="312"/>
            <p14:sldId id="328"/>
          </p14:sldIdLst>
        </p14:section>
        <p14:section name="ESTROFA III" id="{78D01726-068C-46F1-AE20-0D6E48C304BF}">
          <p14:sldIdLst>
            <p14:sldId id="302"/>
            <p14:sldId id="303"/>
            <p14:sldId id="304"/>
            <p14:sldId id="329"/>
          </p14:sldIdLst>
        </p14:section>
        <p14:section name="ESTROFA II" id="{0CC743A3-3EA0-42EC-A2EB-ECBDD854E4DB}">
          <p14:sldIdLst>
            <p14:sldId id="330"/>
            <p14:sldId id="331"/>
            <p14:sldId id="332"/>
            <p14:sldId id="333"/>
          </p14:sldIdLst>
        </p14:section>
        <p14:section name="CORO" id="{68CF9FAF-427C-457B-9E5C-ECC508C31104}">
          <p14:sldIdLst>
            <p14:sldId id="334"/>
            <p14:sldId id="335"/>
            <p14:sldId id="336"/>
            <p14:sldId id="337"/>
            <p14:sldId id="339"/>
            <p14:sldId id="33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6"/>
    <a:srgbClr val="FDC477"/>
    <a:srgbClr val="E38303"/>
    <a:srgbClr val="FC9E20"/>
    <a:srgbClr val="00008E"/>
    <a:srgbClr val="0000AC"/>
    <a:srgbClr val="0000FF"/>
    <a:srgbClr val="31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20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55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EDC914-2C78-466F-B38A-1858A0C48B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C60F46-2495-453C-B963-3B5C2AEBC4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E9CF79-0722-4EF7-8426-9E35427E2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7667EC-39B8-473B-A50F-5189EE372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5206A0-F269-4005-B93A-8EEDE142D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3612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A98D61-4AA9-4AEF-A438-7D26CA8E5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2DECFD-7AF9-4CF9-98DC-A8CEF625A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16E21D-FBE7-401C-9865-711D8B839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BBEE81-70FB-439D-A65C-D9689569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005D4C-359E-4EAC-AF7B-A93347C1F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4385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183DF04-7FEE-4FA6-9DA9-A09DE092FD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E4ABC5-BC29-42D0-ABC9-03F0C55EF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A0E8CA-E433-4969-88CE-DC1EE0B73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71C298-AE88-4F64-B584-D0C48BF3C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266D94-C7CC-4EBA-8007-E1EF50530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5662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F2D25-7DFC-85B7-8ADB-6BEC429BA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123" y="4946710"/>
            <a:ext cx="11699632" cy="1325563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ctr">
              <a:defRPr sz="6000" b="1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0BA08-9AD6-0DED-2E7F-1D529E38E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3941E-409B-B922-EBD0-6DF901B8E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844681-3503-1A93-8776-D2129E2AA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9882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bg>
      <p:bgPr>
        <a:gradFill flip="none" rotWithShape="1">
          <a:gsLst>
            <a:gs pos="0">
              <a:srgbClr val="E38303"/>
            </a:gs>
            <a:gs pos="47700">
              <a:srgbClr val="FDC477"/>
            </a:gs>
            <a:gs pos="100000">
              <a:srgbClr val="E38303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3CF12A-7843-6F99-6EBE-AA71958AEE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6300" y="1839347"/>
            <a:ext cx="10439400" cy="3179305"/>
          </a:xfrm>
        </p:spPr>
        <p:txBody>
          <a:bodyPr anchor="b">
            <a:noAutofit/>
          </a:bodyPr>
          <a:lstStyle>
            <a:lvl1pPr algn="ctr">
              <a:defRPr sz="7200">
                <a:solidFill>
                  <a:srgbClr val="0000D6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922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65D047-8B6D-4A69-9BBE-A36176763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7CAC01-5BAB-4EBC-B506-FEAE1E36D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D367FF-CAA1-47D9-A3D0-BA8C77F5E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C13F44-3A69-409D-9037-EA462F050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1BA9C5-2F46-4A3C-9E01-140FD162E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0451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5437DE-B778-4147-A1AE-1E2BFAA76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170AF1-ABF9-4DCD-B21C-850DD19F8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165234-2232-4506-9EB2-F1EAE0481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5F9E08-281A-4782-AE51-C27014811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A4E8A9-9650-47AC-A1C7-3744687D2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566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86D46C-CCA1-453C-8C64-E8D7B957C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8CF9D6-B8E2-466F-93F4-CA495A02A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CED6AB-ADB3-4E7E-8DA4-C1140646C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B42B91-E6BB-48C6-A339-6D091C95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B8680A-C06E-459A-98BE-3F2A86FDB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B9B3A3-94F7-4905-A72D-780D9446D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2717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82090-6675-4E67-9268-C82A22E82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09C5A2-E390-48D1-9EEE-2F637A2DE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4F5B53-7923-4776-AB56-D22E7C644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4720687-B322-4274-9B70-497B277C77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35B36EA-DB2A-420C-A098-2EEF460243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AD1666C-939E-41AE-80EB-406F6A246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8F48E3E-151C-45B1-85CC-61CA3B6F4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DA71939-5C70-4889-A027-5C9F0DAA4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723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6A0AEC-C95F-4572-89C1-7C8BCEFDD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02209D-9183-4D1B-A737-294E189EF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DEAEE3E-B43C-4A7F-8CBD-ECC62ED26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857067E-5266-4428-9C12-E7531857C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6306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BC47CAA-21C1-4CE0-BB8E-77B102A6C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598DA62-2136-4C3B-B12B-5E5FECED0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DC9962E-CED6-4DF8-8962-BB0AC32A0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7804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62617F-EAF1-4520-B9D7-4F8044686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1CF41E-10C4-4F22-8343-C6A49F44E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297AAA-4428-4D99-84F5-DBC9307A3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06A283-1572-4F6C-888A-BF3A83017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1D7763-4C62-4D73-A9EE-4F85C0C36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8A0E15-D178-4DDA-B297-0707DC2DA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0145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A65850-404B-48B8-A6D7-163EF5DE6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8F9EA88-977D-4D68-8F08-FB8A25CF6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45D75E7-A21C-4C50-9C7D-6D8D9C3FE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BF3695-EB72-4AFC-A5EC-567260043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7E7852-9570-4F1C-9323-505B8E4DE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CA6318-0012-4970-B47B-4B6B7627D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411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C3A715F-D8CA-43F5-A14D-0AC2E5C7E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1854EB-DD54-47EE-AC1E-F47E3116C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A04DF8-6A97-4213-BCA2-239BF43768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0F9E1-ECA2-49A8-AA4D-1B25FF8A75EF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79ECEB-FCB7-4ECB-A70F-3F1B96701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6FA051-6401-4A9B-B408-F34BD18187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7947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78EB5DDD-E636-82BE-F13A-94A2D4E16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1898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 José el que lo viene a administrar. </a:t>
            </a:r>
          </a:p>
        </p:txBody>
      </p:sp>
    </p:spTree>
    <p:extLst>
      <p:ext uri="{BB962C8B-B14F-4D97-AF65-F5344CB8AC3E}">
        <p14:creationId xmlns:p14="http://schemas.microsoft.com/office/powerpoint/2010/main" val="135509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Nuestro José es el administrador </a:t>
            </a:r>
          </a:p>
        </p:txBody>
      </p:sp>
    </p:spTree>
    <p:extLst>
      <p:ext uri="{BB962C8B-B14F-4D97-AF65-F5344CB8AC3E}">
        <p14:creationId xmlns:p14="http://schemas.microsoft.com/office/powerpoint/2010/main" val="378471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de este Alimento para nuestra edad. </a:t>
            </a:r>
          </a:p>
        </p:txBody>
      </p:sp>
    </p:spTree>
    <p:extLst>
      <p:ext uri="{BB962C8B-B14F-4D97-AF65-F5344CB8AC3E}">
        <p14:creationId xmlns:p14="http://schemas.microsoft.com/office/powerpoint/2010/main" val="2080570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Recibamos de Dios la bendición </a:t>
            </a:r>
          </a:p>
        </p:txBody>
      </p:sp>
    </p:spTree>
    <p:extLst>
      <p:ext uri="{BB962C8B-B14F-4D97-AF65-F5344CB8AC3E}">
        <p14:creationId xmlns:p14="http://schemas.microsoft.com/office/powerpoint/2010/main" val="976812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que viene con la montaña de Pan. </a:t>
            </a:r>
          </a:p>
        </p:txBody>
      </p:sp>
    </p:spTree>
    <p:extLst>
      <p:ext uri="{BB962C8B-B14F-4D97-AF65-F5344CB8AC3E}">
        <p14:creationId xmlns:p14="http://schemas.microsoft.com/office/powerpoint/2010/main" val="1711052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LA MONTAÑA DE PAN </a:t>
            </a:r>
          </a:p>
        </p:txBody>
      </p:sp>
    </p:spTree>
    <p:extLst>
      <p:ext uri="{BB962C8B-B14F-4D97-AF65-F5344CB8AC3E}">
        <p14:creationId xmlns:p14="http://schemas.microsoft.com/office/powerpoint/2010/main" val="33131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¿Quién se podía imaginar </a:t>
            </a:r>
          </a:p>
        </p:txBody>
      </p:sp>
    </p:spTree>
    <p:extLst>
      <p:ext uri="{BB962C8B-B14F-4D97-AF65-F5344CB8AC3E}">
        <p14:creationId xmlns:p14="http://schemas.microsoft.com/office/powerpoint/2010/main" val="286312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que tendríamos al Benjamín </a:t>
            </a:r>
          </a:p>
        </p:txBody>
      </p:sp>
    </p:spTree>
    <p:extLst>
      <p:ext uri="{BB962C8B-B14F-4D97-AF65-F5344CB8AC3E}">
        <p14:creationId xmlns:p14="http://schemas.microsoft.com/office/powerpoint/2010/main" val="1526252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de los profetas?, quien con Su pueblo está, </a:t>
            </a:r>
          </a:p>
        </p:txBody>
      </p:sp>
    </p:spTree>
    <p:extLst>
      <p:ext uri="{BB962C8B-B14F-4D97-AF65-F5344CB8AC3E}">
        <p14:creationId xmlns:p14="http://schemas.microsoft.com/office/powerpoint/2010/main" val="238203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preparándonos para lo que vendrá.</a:t>
            </a:r>
          </a:p>
        </p:txBody>
      </p:sp>
    </p:spTree>
    <p:extLst>
      <p:ext uri="{BB962C8B-B14F-4D97-AF65-F5344CB8AC3E}">
        <p14:creationId xmlns:p14="http://schemas.microsoft.com/office/powerpoint/2010/main" val="3728725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LA MONTAÑA DE PAN </a:t>
            </a:r>
          </a:p>
        </p:txBody>
      </p:sp>
    </p:spTree>
    <p:extLst>
      <p:ext uri="{BB962C8B-B14F-4D97-AF65-F5344CB8AC3E}">
        <p14:creationId xmlns:p14="http://schemas.microsoft.com/office/powerpoint/2010/main" val="179807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Como en Egipto aconteció: </a:t>
            </a:r>
          </a:p>
        </p:txBody>
      </p:sp>
    </p:spTree>
    <p:extLst>
      <p:ext uri="{BB962C8B-B14F-4D97-AF65-F5344CB8AC3E}">
        <p14:creationId xmlns:p14="http://schemas.microsoft.com/office/powerpoint/2010/main" val="294782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José fue el administrador del alimento; </a:t>
            </a:r>
          </a:p>
        </p:txBody>
      </p:sp>
    </p:spTree>
    <p:extLst>
      <p:ext uri="{BB962C8B-B14F-4D97-AF65-F5344CB8AC3E}">
        <p14:creationId xmlns:p14="http://schemas.microsoft.com/office/powerpoint/2010/main" val="2323199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en el tiempo final </a:t>
            </a:r>
          </a:p>
        </p:txBody>
      </p:sp>
    </p:spTree>
    <p:extLst>
      <p:ext uri="{BB962C8B-B14F-4D97-AF65-F5344CB8AC3E}">
        <p14:creationId xmlns:p14="http://schemas.microsoft.com/office/powerpoint/2010/main" val="3789989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 José el que lo viene a administrar. </a:t>
            </a:r>
          </a:p>
        </p:txBody>
      </p:sp>
    </p:spTree>
    <p:extLst>
      <p:ext uri="{BB962C8B-B14F-4D97-AF65-F5344CB8AC3E}">
        <p14:creationId xmlns:p14="http://schemas.microsoft.com/office/powerpoint/2010/main" val="2045600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Nuestro José es el administrador </a:t>
            </a:r>
          </a:p>
        </p:txBody>
      </p:sp>
    </p:spTree>
    <p:extLst>
      <p:ext uri="{BB962C8B-B14F-4D97-AF65-F5344CB8AC3E}">
        <p14:creationId xmlns:p14="http://schemas.microsoft.com/office/powerpoint/2010/main" val="319410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de este Alimento para nuestra edad. </a:t>
            </a:r>
          </a:p>
        </p:txBody>
      </p:sp>
    </p:spTree>
    <p:extLst>
      <p:ext uri="{BB962C8B-B14F-4D97-AF65-F5344CB8AC3E}">
        <p14:creationId xmlns:p14="http://schemas.microsoft.com/office/powerpoint/2010/main" val="1994715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Recibamos de Dios la bendición </a:t>
            </a:r>
          </a:p>
        </p:txBody>
      </p:sp>
    </p:spTree>
    <p:extLst>
      <p:ext uri="{BB962C8B-B14F-4D97-AF65-F5344CB8AC3E}">
        <p14:creationId xmlns:p14="http://schemas.microsoft.com/office/powerpoint/2010/main" val="382172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que viene con la montaña de Pan. </a:t>
            </a:r>
          </a:p>
        </p:txBody>
      </p:sp>
    </p:spTree>
    <p:extLst>
      <p:ext uri="{BB962C8B-B14F-4D97-AF65-F5344CB8AC3E}">
        <p14:creationId xmlns:p14="http://schemas.microsoft.com/office/powerpoint/2010/main" val="182693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que viene con la montaña de Pan. </a:t>
            </a:r>
          </a:p>
        </p:txBody>
      </p:sp>
    </p:spTree>
    <p:extLst>
      <p:ext uri="{BB962C8B-B14F-4D97-AF65-F5344CB8AC3E}">
        <p14:creationId xmlns:p14="http://schemas.microsoft.com/office/powerpoint/2010/main" val="3045538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LA MONTAÑA DE PAN </a:t>
            </a:r>
          </a:p>
        </p:txBody>
      </p:sp>
    </p:spTree>
    <p:extLst>
      <p:ext uri="{BB962C8B-B14F-4D97-AF65-F5344CB8AC3E}">
        <p14:creationId xmlns:p14="http://schemas.microsoft.com/office/powerpoint/2010/main" val="3137737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Hay una montaña de Pan: </a:t>
            </a:r>
          </a:p>
        </p:txBody>
      </p:sp>
    </p:spTree>
    <p:extLst>
      <p:ext uri="{BB962C8B-B14F-4D97-AF65-F5344CB8AC3E}">
        <p14:creationId xmlns:p14="http://schemas.microsoft.com/office/powerpoint/2010/main" val="308901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 alimento espiritual, </a:t>
            </a:r>
          </a:p>
        </p:txBody>
      </p:sp>
    </p:spTree>
    <p:extLst>
      <p:ext uri="{BB962C8B-B14F-4D97-AF65-F5344CB8AC3E}">
        <p14:creationId xmlns:p14="http://schemas.microsoft.com/office/powerpoint/2010/main" val="2602144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que detrás de la cortina Dios mostró; </a:t>
            </a:r>
          </a:p>
        </p:txBody>
      </p:sp>
    </p:spTree>
    <p:extLst>
      <p:ext uri="{BB962C8B-B14F-4D97-AF65-F5344CB8AC3E}">
        <p14:creationId xmlns:p14="http://schemas.microsoft.com/office/powerpoint/2010/main" val="913754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esto es en la Gran Carpa Catedral. </a:t>
            </a:r>
          </a:p>
        </p:txBody>
      </p:sp>
    </p:spTree>
    <p:extLst>
      <p:ext uri="{BB962C8B-B14F-4D97-AF65-F5344CB8AC3E}">
        <p14:creationId xmlns:p14="http://schemas.microsoft.com/office/powerpoint/2010/main" val="1571733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Como en Egipto aconteció: </a:t>
            </a:r>
          </a:p>
        </p:txBody>
      </p:sp>
    </p:spTree>
    <p:extLst>
      <p:ext uri="{BB962C8B-B14F-4D97-AF65-F5344CB8AC3E}">
        <p14:creationId xmlns:p14="http://schemas.microsoft.com/office/powerpoint/2010/main" val="3756512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José fue el administrador del alimento; </a:t>
            </a:r>
          </a:p>
        </p:txBody>
      </p:sp>
    </p:spTree>
    <p:extLst>
      <p:ext uri="{BB962C8B-B14F-4D97-AF65-F5344CB8AC3E}">
        <p14:creationId xmlns:p14="http://schemas.microsoft.com/office/powerpoint/2010/main" val="88486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 en el tiempo final </a:t>
            </a:r>
          </a:p>
        </p:txBody>
      </p:sp>
    </p:spTree>
    <p:extLst>
      <p:ext uri="{BB962C8B-B14F-4D97-AF65-F5344CB8AC3E}">
        <p14:creationId xmlns:p14="http://schemas.microsoft.com/office/powerpoint/2010/main" val="1966152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sub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Poppins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b" id="{2D417A4F-106D-463E-B5A2-E7C62F13A3FB}" vid="{4AA99E17-4FCB-481F-8579-DC73BBFD9CD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sub</Template>
  <TotalTime>38</TotalTime>
  <Words>173</Words>
  <Application>Microsoft Office PowerPoint</Application>
  <PresentationFormat>Panorámica</PresentationFormat>
  <Paragraphs>28</Paragraphs>
  <Slides>29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2" baseType="lpstr">
      <vt:lpstr>Arial</vt:lpstr>
      <vt:lpstr>Poppins</vt:lpstr>
      <vt:lpstr>sub</vt:lpstr>
      <vt:lpstr>Presentación de PowerPoint</vt:lpstr>
      <vt:lpstr>LA MONTAÑA DE PAN </vt:lpstr>
      <vt:lpstr>Hay una montaña de Pan: </vt:lpstr>
      <vt:lpstr>es alimento espiritual, </vt:lpstr>
      <vt:lpstr>que detrás de la cortina Dios mostró; </vt:lpstr>
      <vt:lpstr>esto es en la Gran Carpa Catedral. </vt:lpstr>
      <vt:lpstr>Como en Egipto aconteció: </vt:lpstr>
      <vt:lpstr>José fue el administrador del alimento; </vt:lpstr>
      <vt:lpstr>y en el tiempo final </vt:lpstr>
      <vt:lpstr>es José el que lo viene a administrar. </vt:lpstr>
      <vt:lpstr>Nuestro José es el administrador </vt:lpstr>
      <vt:lpstr>de este Alimento para nuestra edad. </vt:lpstr>
      <vt:lpstr>Recibamos de Dios la bendición </vt:lpstr>
      <vt:lpstr>que viene con la montaña de Pan. </vt:lpstr>
      <vt:lpstr>LA MONTAÑA DE PAN </vt:lpstr>
      <vt:lpstr>¿Quién se podía imaginar </vt:lpstr>
      <vt:lpstr>que tendríamos al Benjamín </vt:lpstr>
      <vt:lpstr>de los profetas?, quien con Su pueblo está, </vt:lpstr>
      <vt:lpstr>preparándonos para lo que vendrá.</vt:lpstr>
      <vt:lpstr>Como en Egipto aconteció: </vt:lpstr>
      <vt:lpstr>José fue el administrador del alimento; </vt:lpstr>
      <vt:lpstr>y en el tiempo final </vt:lpstr>
      <vt:lpstr>es José el que lo viene a administrar. </vt:lpstr>
      <vt:lpstr>Nuestro José es el administrador </vt:lpstr>
      <vt:lpstr>de este Alimento para nuestra edad. </vt:lpstr>
      <vt:lpstr>Recibamos de Dios la bendición </vt:lpstr>
      <vt:lpstr>que viene con la montaña de Pan. </vt:lpstr>
      <vt:lpstr>que viene con la montaña de Pan. </vt:lpstr>
      <vt:lpstr>LA MONTAÑA DE PAN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PRECIOSO NOMBRE</dc:title>
  <dc:creator>Esteban</dc:creator>
  <cp:lastModifiedBy>andrea isabel paz peña</cp:lastModifiedBy>
  <cp:revision>17</cp:revision>
  <dcterms:created xsi:type="dcterms:W3CDTF">2023-01-03T16:46:06Z</dcterms:created>
  <dcterms:modified xsi:type="dcterms:W3CDTF">2023-01-11T16:35:00Z</dcterms:modified>
</cp:coreProperties>
</file>