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8" r:id="rId5"/>
    <p:sldId id="293" r:id="rId6"/>
    <p:sldId id="326" r:id="rId7"/>
    <p:sldId id="259" r:id="rId8"/>
    <p:sldId id="260" r:id="rId9"/>
    <p:sldId id="295" r:id="rId10"/>
    <p:sldId id="327" r:id="rId11"/>
    <p:sldId id="261" r:id="rId12"/>
    <p:sldId id="310" r:id="rId13"/>
    <p:sldId id="311" r:id="rId14"/>
    <p:sldId id="312" r:id="rId15"/>
    <p:sldId id="328" r:id="rId16"/>
    <p:sldId id="302" r:id="rId17"/>
    <p:sldId id="303" r:id="rId18"/>
    <p:sldId id="304" r:id="rId19"/>
    <p:sldId id="329" r:id="rId20"/>
    <p:sldId id="330" r:id="rId21"/>
    <p:sldId id="331" r:id="rId22"/>
    <p:sldId id="332" r:id="rId23"/>
    <p:sldId id="333" r:id="rId24"/>
    <p:sldId id="334" r:id="rId25"/>
    <p:sldId id="335" r:id="rId26"/>
    <p:sldId id="336" r:id="rId27"/>
    <p:sldId id="337" r:id="rId28"/>
    <p:sldId id="339" r:id="rId29"/>
    <p:sldId id="338" r:id="rId30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DD4ADCFA-8ADF-4967-A7C2-4248998FEAB2}">
          <p14:sldIdLst>
            <p14:sldId id="267"/>
            <p14:sldId id="256"/>
          </p14:sldIdLst>
        </p14:section>
        <p14:section name="ESTROFA I" id="{93F9D2A9-B3C9-4867-B93A-AF71BF3C92EF}">
          <p14:sldIdLst>
            <p14:sldId id="257"/>
            <p14:sldId id="258"/>
            <p14:sldId id="293"/>
            <p14:sldId id="326"/>
          </p14:sldIdLst>
        </p14:section>
        <p14:section name="ESTROFA II" id="{3A4AF586-D2A1-46C0-BB6E-FC4E43FF2C8F}">
          <p14:sldIdLst>
            <p14:sldId id="259"/>
            <p14:sldId id="260"/>
            <p14:sldId id="295"/>
            <p14:sldId id="327"/>
          </p14:sldIdLst>
        </p14:section>
        <p14:section name="CORO" id="{EF7ACC95-A4CC-4114-93CB-AD1E829F4369}">
          <p14:sldIdLst>
            <p14:sldId id="261"/>
            <p14:sldId id="310"/>
            <p14:sldId id="311"/>
            <p14:sldId id="312"/>
            <p14:sldId id="328"/>
          </p14:sldIdLst>
        </p14:section>
        <p14:section name="ESTROFA III" id="{78D01726-068C-46F1-AE20-0D6E48C304BF}">
          <p14:sldIdLst>
            <p14:sldId id="302"/>
            <p14:sldId id="303"/>
            <p14:sldId id="304"/>
            <p14:sldId id="329"/>
          </p14:sldIdLst>
        </p14:section>
        <p14:section name="ESTROFA II" id="{0CC743A3-3EA0-42EC-A2EB-ECBDD854E4DB}">
          <p14:sldIdLst>
            <p14:sldId id="330"/>
            <p14:sldId id="331"/>
            <p14:sldId id="332"/>
            <p14:sldId id="333"/>
          </p14:sldIdLst>
        </p14:section>
        <p14:section name="CORO" id="{68CF9FAF-427C-457B-9E5C-ECC508C31104}">
          <p14:sldIdLst>
            <p14:sldId id="334"/>
            <p14:sldId id="335"/>
            <p14:sldId id="336"/>
            <p14:sldId id="337"/>
            <p14:sldId id="339"/>
            <p14:sldId id="33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6"/>
    <a:srgbClr val="FDC477"/>
    <a:srgbClr val="E38303"/>
    <a:srgbClr val="FC9E20"/>
    <a:srgbClr val="00008E"/>
    <a:srgbClr val="0000AC"/>
    <a:srgbClr val="0000FF"/>
    <a:srgbClr val="3155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20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55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bg>
      <p:bgPr>
        <a:gradFill flip="none" rotWithShape="1">
          <a:gsLst>
            <a:gs pos="0">
              <a:srgbClr val="E38303"/>
            </a:gs>
            <a:gs pos="47700">
              <a:srgbClr val="FDC477"/>
            </a:gs>
            <a:gs pos="100000">
              <a:srgbClr val="E38303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3CF12A-7843-6F99-6EBE-AA71958AEE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6300" y="1839347"/>
            <a:ext cx="10439400" cy="3179305"/>
          </a:xfrm>
        </p:spPr>
        <p:txBody>
          <a:bodyPr anchor="b">
            <a:noAutofit/>
          </a:bodyPr>
          <a:lstStyle>
            <a:lvl1pPr algn="ctr">
              <a:defRPr sz="7200">
                <a:solidFill>
                  <a:srgbClr val="0000D6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66794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117606-992A-99AB-1E3B-11C033198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A52E7BA-04C0-CB7C-0AD8-5AB4B549C6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97C086-6E74-6F0B-F9F3-77F2E2F8A61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4C5B10-90B1-ACC3-5E97-3B08ABADA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C6A867-CD12-0C56-CB27-776929FC3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54555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46A6E3B-B373-63CD-F1E9-5EE83C910B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D07B8E4-25FA-3D74-314B-2431BEEF5C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1A1894-A758-6CA3-E3A6-FE36DA614E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87D2C9-6806-9C5F-F1E9-9CF194257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3F2A93-C486-2CD0-E078-F6FBAD0FB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355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E873F4-3CA1-171B-F486-D8D91B6F6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FAF786-FB62-8F0F-2F44-539AD5C8F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A1B4C4-08A0-77CF-26D7-C6486767A2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A23ED7-B9CC-1606-CC98-BD8547DB8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23AA7A-916B-A44E-FED0-C8A2511A9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71788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88603E-18C1-F482-EEB5-B67E03858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C73A5C1-6D2F-D179-326D-C41774DDD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9787A0E-61EE-99D2-A389-3D41B3C344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5A87A5-050C-7CD4-BADA-22FFFF793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BA824A-E9D6-D2DB-3E0C-7372F9825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37812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0B3EBA-9656-23CB-0FA8-B8DC9439E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7068EF-C87C-0215-79DD-DAE06A6BA2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1498DD2-F02E-E943-95B4-707BFA4E1A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FF4E6BA-5580-8EA5-B13B-676EE0AF6E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1F137D3-23AE-4613-67B2-A22CB22C5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6349C72-236C-D344-E8F6-AD1EC39EA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54885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9258A7-5BB0-709B-A507-73A2BC761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84AF9E4-D3A8-6980-3248-3D468E412B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2E1BE18-ADF9-C53B-0496-BA99457519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26EEB86-B76B-9463-F22E-BE1AF06FD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FBABF9A-F430-89ED-E7A1-0C2B6E4B16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F435132-6956-6C20-4783-1D3C34AB2E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97811BC-284A-0B34-CA03-A91BA4E11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4B375C6-63C3-DF57-90BA-4D5D5E3A6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6566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B8DB80-5FF7-30AF-A97A-EAFB7BB99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6A6296E-1264-782D-507E-BEA468307A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2225689-0F3C-E01A-EF3D-DE933E24B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5852A2F-6E74-3900-6D38-61510DEDF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16876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9F2239E-DA27-84BD-45B9-2DF6838421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15E1BD0-351F-420C-62FD-6D7427B6D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68B0A7C-1BC9-E007-B2FC-1B8AC164E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99762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F43758-3FB1-CB91-7840-F76D4407E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6B281FA-A29A-A5FE-3894-1D32C190D1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FA6AE6F-4271-A1EC-F14B-3F24CFDF68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C66E721-5D29-D262-5724-406AD12063E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1B8AA18-F71A-BBED-0523-8DEA0CE2D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E77669-1F5F-4AC9-3638-43924825A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76603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B296DD-2C3D-78C7-E41E-7F988C452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CF64E69-63CC-3535-840E-9CD1417D75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036A0C0-3C78-A253-C58F-2263C7B140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EB6C6CF-2DC4-F0C4-E10B-003A3225E27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FDF8FD4-1352-B4AA-72A5-54683F5B8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7781A5A-5BEA-1681-6D72-47829F94F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6862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600">
              <a:srgbClr val="FDC477"/>
            </a:gs>
            <a:gs pos="0">
              <a:srgbClr val="E38303"/>
            </a:gs>
            <a:gs pos="100000">
              <a:srgbClr val="E38303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318565E-6F6B-9D38-400E-4BC9D9F5F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544" y="276621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1590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7200" kern="1200">
          <a:solidFill>
            <a:srgbClr val="0000D6"/>
          </a:solidFill>
          <a:effectLst>
            <a:glow rad="228600">
              <a:schemeClr val="bg1">
                <a:alpha val="40000"/>
              </a:schemeClr>
            </a:glo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8855" y="2373773"/>
            <a:ext cx="10494290" cy="2110454"/>
          </a:xfrm>
        </p:spPr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41898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1157" y="2387696"/>
            <a:ext cx="11389686" cy="2082607"/>
          </a:xfrm>
        </p:spPr>
        <p:txBody>
          <a:bodyPr/>
          <a:lstStyle/>
          <a:p>
            <a:r>
              <a:rPr lang="es-CO" dirty="0"/>
              <a:t>es José el que lo viene a administrar. </a:t>
            </a:r>
          </a:p>
        </p:txBody>
      </p:sp>
    </p:spTree>
    <p:extLst>
      <p:ext uri="{BB962C8B-B14F-4D97-AF65-F5344CB8AC3E}">
        <p14:creationId xmlns:p14="http://schemas.microsoft.com/office/powerpoint/2010/main" val="1355096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277" y="2350630"/>
            <a:ext cx="11755446" cy="2156740"/>
          </a:xfrm>
        </p:spPr>
        <p:txBody>
          <a:bodyPr/>
          <a:lstStyle/>
          <a:p>
            <a:r>
              <a:rPr lang="es-CO" dirty="0"/>
              <a:t>Nuestro José es el administrador </a:t>
            </a:r>
          </a:p>
        </p:txBody>
      </p:sp>
    </p:spTree>
    <p:extLst>
      <p:ext uri="{BB962C8B-B14F-4D97-AF65-F5344CB8AC3E}">
        <p14:creationId xmlns:p14="http://schemas.microsoft.com/office/powerpoint/2010/main" val="3784718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277" y="2350630"/>
            <a:ext cx="11755446" cy="2156740"/>
          </a:xfrm>
        </p:spPr>
        <p:txBody>
          <a:bodyPr/>
          <a:lstStyle/>
          <a:p>
            <a:r>
              <a:rPr lang="es-CO" dirty="0"/>
              <a:t>de este Alimento para nuestra edad. </a:t>
            </a:r>
          </a:p>
        </p:txBody>
      </p:sp>
    </p:spTree>
    <p:extLst>
      <p:ext uri="{BB962C8B-B14F-4D97-AF65-F5344CB8AC3E}">
        <p14:creationId xmlns:p14="http://schemas.microsoft.com/office/powerpoint/2010/main" val="2080570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277" y="2350630"/>
            <a:ext cx="11755446" cy="2156740"/>
          </a:xfrm>
        </p:spPr>
        <p:txBody>
          <a:bodyPr/>
          <a:lstStyle/>
          <a:p>
            <a:r>
              <a:rPr lang="es-CO" dirty="0"/>
              <a:t>Recibamos de Dios la bendición </a:t>
            </a:r>
          </a:p>
        </p:txBody>
      </p:sp>
    </p:spTree>
    <p:extLst>
      <p:ext uri="{BB962C8B-B14F-4D97-AF65-F5344CB8AC3E}">
        <p14:creationId xmlns:p14="http://schemas.microsoft.com/office/powerpoint/2010/main" val="976812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277" y="2350630"/>
            <a:ext cx="11755446" cy="2156740"/>
          </a:xfrm>
        </p:spPr>
        <p:txBody>
          <a:bodyPr/>
          <a:lstStyle/>
          <a:p>
            <a:r>
              <a:rPr lang="es-CO" dirty="0"/>
              <a:t>que viene con la montaña de Pan. </a:t>
            </a:r>
          </a:p>
        </p:txBody>
      </p:sp>
    </p:spTree>
    <p:extLst>
      <p:ext uri="{BB962C8B-B14F-4D97-AF65-F5344CB8AC3E}">
        <p14:creationId xmlns:p14="http://schemas.microsoft.com/office/powerpoint/2010/main" val="1711052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8855" y="2064854"/>
            <a:ext cx="10494290" cy="2110454"/>
          </a:xfrm>
        </p:spPr>
        <p:txBody>
          <a:bodyPr/>
          <a:lstStyle/>
          <a:p>
            <a:r>
              <a:rPr lang="es-CO" dirty="0"/>
              <a:t>LA MONTAÑA DE PAN </a:t>
            </a:r>
          </a:p>
        </p:txBody>
      </p:sp>
    </p:spTree>
    <p:extLst>
      <p:ext uri="{BB962C8B-B14F-4D97-AF65-F5344CB8AC3E}">
        <p14:creationId xmlns:p14="http://schemas.microsoft.com/office/powerpoint/2010/main" val="33131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CO" dirty="0"/>
              <a:t>¿Quién se podía imaginar </a:t>
            </a:r>
          </a:p>
        </p:txBody>
      </p:sp>
    </p:spTree>
    <p:extLst>
      <p:ext uri="{BB962C8B-B14F-4D97-AF65-F5344CB8AC3E}">
        <p14:creationId xmlns:p14="http://schemas.microsoft.com/office/powerpoint/2010/main" val="286312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CO" dirty="0"/>
              <a:t>que tendríamos al Benjamín </a:t>
            </a:r>
          </a:p>
        </p:txBody>
      </p:sp>
    </p:spTree>
    <p:extLst>
      <p:ext uri="{BB962C8B-B14F-4D97-AF65-F5344CB8AC3E}">
        <p14:creationId xmlns:p14="http://schemas.microsoft.com/office/powerpoint/2010/main" val="1526252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3170" y="2264044"/>
            <a:ext cx="11625660" cy="2329911"/>
          </a:xfrm>
        </p:spPr>
        <p:txBody>
          <a:bodyPr/>
          <a:lstStyle/>
          <a:p>
            <a:r>
              <a:rPr lang="es-CO" dirty="0"/>
              <a:t>de los profetas?, quien con Su pueblo está, </a:t>
            </a:r>
          </a:p>
        </p:txBody>
      </p:sp>
    </p:spTree>
    <p:extLst>
      <p:ext uri="{BB962C8B-B14F-4D97-AF65-F5344CB8AC3E}">
        <p14:creationId xmlns:p14="http://schemas.microsoft.com/office/powerpoint/2010/main" val="238203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3170" y="2264044"/>
            <a:ext cx="11625660" cy="2329911"/>
          </a:xfrm>
        </p:spPr>
        <p:txBody>
          <a:bodyPr/>
          <a:lstStyle/>
          <a:p>
            <a:r>
              <a:rPr lang="es-CO" dirty="0"/>
              <a:t>preparándonos para lo que vendrá.</a:t>
            </a:r>
          </a:p>
        </p:txBody>
      </p:sp>
    </p:spTree>
    <p:extLst>
      <p:ext uri="{BB962C8B-B14F-4D97-AF65-F5344CB8AC3E}">
        <p14:creationId xmlns:p14="http://schemas.microsoft.com/office/powerpoint/2010/main" val="3728725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8855" y="2064854"/>
            <a:ext cx="10494290" cy="2110454"/>
          </a:xfrm>
        </p:spPr>
        <p:txBody>
          <a:bodyPr/>
          <a:lstStyle/>
          <a:p>
            <a:r>
              <a:rPr lang="es-CO" dirty="0"/>
              <a:t>LA MONTAÑA DE PAN </a:t>
            </a:r>
          </a:p>
        </p:txBody>
      </p:sp>
    </p:spTree>
    <p:extLst>
      <p:ext uri="{BB962C8B-B14F-4D97-AF65-F5344CB8AC3E}">
        <p14:creationId xmlns:p14="http://schemas.microsoft.com/office/powerpoint/2010/main" val="1798072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242605"/>
            <a:ext cx="12191998" cy="2372790"/>
          </a:xfrm>
        </p:spPr>
        <p:txBody>
          <a:bodyPr/>
          <a:lstStyle/>
          <a:p>
            <a:r>
              <a:rPr lang="es-CO" dirty="0"/>
              <a:t>Como en Egipto aconteció: </a:t>
            </a:r>
          </a:p>
        </p:txBody>
      </p:sp>
    </p:spTree>
    <p:extLst>
      <p:ext uri="{BB962C8B-B14F-4D97-AF65-F5344CB8AC3E}">
        <p14:creationId xmlns:p14="http://schemas.microsoft.com/office/powerpoint/2010/main" val="294782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127" y="2350630"/>
            <a:ext cx="12095746" cy="2156740"/>
          </a:xfrm>
        </p:spPr>
        <p:txBody>
          <a:bodyPr/>
          <a:lstStyle/>
          <a:p>
            <a:r>
              <a:rPr lang="es-CO" dirty="0"/>
              <a:t>José fue el administrador del alimento; </a:t>
            </a:r>
          </a:p>
        </p:txBody>
      </p:sp>
    </p:spTree>
    <p:extLst>
      <p:ext uri="{BB962C8B-B14F-4D97-AF65-F5344CB8AC3E}">
        <p14:creationId xmlns:p14="http://schemas.microsoft.com/office/powerpoint/2010/main" val="2323199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1157" y="2775512"/>
            <a:ext cx="11389686" cy="1306976"/>
          </a:xfrm>
        </p:spPr>
        <p:txBody>
          <a:bodyPr/>
          <a:lstStyle/>
          <a:p>
            <a:r>
              <a:rPr lang="es-CO" dirty="0"/>
              <a:t>y en el tiempo final </a:t>
            </a:r>
          </a:p>
        </p:txBody>
      </p:sp>
    </p:spTree>
    <p:extLst>
      <p:ext uri="{BB962C8B-B14F-4D97-AF65-F5344CB8AC3E}">
        <p14:creationId xmlns:p14="http://schemas.microsoft.com/office/powerpoint/2010/main" val="3789989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1157" y="2387696"/>
            <a:ext cx="11389686" cy="2082607"/>
          </a:xfrm>
        </p:spPr>
        <p:txBody>
          <a:bodyPr/>
          <a:lstStyle/>
          <a:p>
            <a:r>
              <a:rPr lang="es-CO" dirty="0"/>
              <a:t>es José el que lo viene a administrar. </a:t>
            </a:r>
          </a:p>
        </p:txBody>
      </p:sp>
    </p:spTree>
    <p:extLst>
      <p:ext uri="{BB962C8B-B14F-4D97-AF65-F5344CB8AC3E}">
        <p14:creationId xmlns:p14="http://schemas.microsoft.com/office/powerpoint/2010/main" val="2045600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277" y="2350630"/>
            <a:ext cx="11755446" cy="2156740"/>
          </a:xfrm>
        </p:spPr>
        <p:txBody>
          <a:bodyPr/>
          <a:lstStyle/>
          <a:p>
            <a:r>
              <a:rPr lang="es-CO" dirty="0"/>
              <a:t>Nuestro José es el administrador </a:t>
            </a:r>
          </a:p>
        </p:txBody>
      </p:sp>
    </p:spTree>
    <p:extLst>
      <p:ext uri="{BB962C8B-B14F-4D97-AF65-F5344CB8AC3E}">
        <p14:creationId xmlns:p14="http://schemas.microsoft.com/office/powerpoint/2010/main" val="319410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277" y="2350630"/>
            <a:ext cx="11755446" cy="2156740"/>
          </a:xfrm>
        </p:spPr>
        <p:txBody>
          <a:bodyPr/>
          <a:lstStyle/>
          <a:p>
            <a:r>
              <a:rPr lang="es-CO" dirty="0"/>
              <a:t>de este Alimento para nuestra edad. </a:t>
            </a:r>
          </a:p>
        </p:txBody>
      </p:sp>
    </p:spTree>
    <p:extLst>
      <p:ext uri="{BB962C8B-B14F-4D97-AF65-F5344CB8AC3E}">
        <p14:creationId xmlns:p14="http://schemas.microsoft.com/office/powerpoint/2010/main" val="1994715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277" y="2350630"/>
            <a:ext cx="11755446" cy="2156740"/>
          </a:xfrm>
        </p:spPr>
        <p:txBody>
          <a:bodyPr/>
          <a:lstStyle/>
          <a:p>
            <a:r>
              <a:rPr lang="es-CO" dirty="0"/>
              <a:t>Recibamos de Dios la bendición </a:t>
            </a:r>
          </a:p>
        </p:txBody>
      </p:sp>
    </p:spTree>
    <p:extLst>
      <p:ext uri="{BB962C8B-B14F-4D97-AF65-F5344CB8AC3E}">
        <p14:creationId xmlns:p14="http://schemas.microsoft.com/office/powerpoint/2010/main" val="382172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277" y="2350630"/>
            <a:ext cx="11755446" cy="2156740"/>
          </a:xfrm>
        </p:spPr>
        <p:txBody>
          <a:bodyPr/>
          <a:lstStyle/>
          <a:p>
            <a:r>
              <a:rPr lang="es-CO" dirty="0"/>
              <a:t>que viene con la montaña de Pan. </a:t>
            </a:r>
          </a:p>
        </p:txBody>
      </p:sp>
    </p:spTree>
    <p:extLst>
      <p:ext uri="{BB962C8B-B14F-4D97-AF65-F5344CB8AC3E}">
        <p14:creationId xmlns:p14="http://schemas.microsoft.com/office/powerpoint/2010/main" val="1826939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277" y="2350630"/>
            <a:ext cx="11755446" cy="2156740"/>
          </a:xfrm>
        </p:spPr>
        <p:txBody>
          <a:bodyPr/>
          <a:lstStyle/>
          <a:p>
            <a:r>
              <a:rPr lang="es-CO" dirty="0"/>
              <a:t>que viene con la montaña de Pan. </a:t>
            </a:r>
          </a:p>
        </p:txBody>
      </p:sp>
    </p:spTree>
    <p:extLst>
      <p:ext uri="{BB962C8B-B14F-4D97-AF65-F5344CB8AC3E}">
        <p14:creationId xmlns:p14="http://schemas.microsoft.com/office/powerpoint/2010/main" val="3045538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8855" y="2064854"/>
            <a:ext cx="10494290" cy="2110454"/>
          </a:xfrm>
        </p:spPr>
        <p:txBody>
          <a:bodyPr/>
          <a:lstStyle/>
          <a:p>
            <a:r>
              <a:rPr lang="es-CO" dirty="0"/>
              <a:t>LA MONTAÑA DE PAN </a:t>
            </a:r>
          </a:p>
        </p:txBody>
      </p:sp>
    </p:spTree>
    <p:extLst>
      <p:ext uri="{BB962C8B-B14F-4D97-AF65-F5344CB8AC3E}">
        <p14:creationId xmlns:p14="http://schemas.microsoft.com/office/powerpoint/2010/main" val="3137737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568" y="2271184"/>
            <a:ext cx="11944864" cy="2315631"/>
          </a:xfrm>
        </p:spPr>
        <p:txBody>
          <a:bodyPr/>
          <a:lstStyle/>
          <a:p>
            <a:r>
              <a:rPr lang="es-CO" dirty="0"/>
              <a:t>Hay una montaña de Pan: </a:t>
            </a:r>
          </a:p>
        </p:txBody>
      </p:sp>
    </p:spTree>
    <p:extLst>
      <p:ext uri="{BB962C8B-B14F-4D97-AF65-F5344CB8AC3E}">
        <p14:creationId xmlns:p14="http://schemas.microsoft.com/office/powerpoint/2010/main" val="3089018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8346" y="2308356"/>
            <a:ext cx="11475308" cy="2241288"/>
          </a:xfrm>
        </p:spPr>
        <p:txBody>
          <a:bodyPr/>
          <a:lstStyle/>
          <a:p>
            <a:r>
              <a:rPr lang="es-CO" dirty="0"/>
              <a:t>es alimento espiritual, </a:t>
            </a:r>
          </a:p>
        </p:txBody>
      </p:sp>
    </p:spTree>
    <p:extLst>
      <p:ext uri="{BB962C8B-B14F-4D97-AF65-F5344CB8AC3E}">
        <p14:creationId xmlns:p14="http://schemas.microsoft.com/office/powerpoint/2010/main" val="2602144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8346" y="2317399"/>
            <a:ext cx="11475308" cy="2223202"/>
          </a:xfrm>
        </p:spPr>
        <p:txBody>
          <a:bodyPr/>
          <a:lstStyle/>
          <a:p>
            <a:r>
              <a:rPr lang="es-CO" dirty="0"/>
              <a:t>que detrás de la cortina Dios mostró; </a:t>
            </a:r>
          </a:p>
        </p:txBody>
      </p:sp>
    </p:spTree>
    <p:extLst>
      <p:ext uri="{BB962C8B-B14F-4D97-AF65-F5344CB8AC3E}">
        <p14:creationId xmlns:p14="http://schemas.microsoft.com/office/powerpoint/2010/main" val="913754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8346" y="2317399"/>
            <a:ext cx="11475308" cy="2223202"/>
          </a:xfrm>
        </p:spPr>
        <p:txBody>
          <a:bodyPr/>
          <a:lstStyle/>
          <a:p>
            <a:r>
              <a:rPr lang="es-CO" dirty="0"/>
              <a:t>esto es en la Gran Carpa Catedral. </a:t>
            </a:r>
          </a:p>
        </p:txBody>
      </p:sp>
    </p:spTree>
    <p:extLst>
      <p:ext uri="{BB962C8B-B14F-4D97-AF65-F5344CB8AC3E}">
        <p14:creationId xmlns:p14="http://schemas.microsoft.com/office/powerpoint/2010/main" val="1571733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242605"/>
            <a:ext cx="12191998" cy="2372790"/>
          </a:xfrm>
        </p:spPr>
        <p:txBody>
          <a:bodyPr/>
          <a:lstStyle/>
          <a:p>
            <a:r>
              <a:rPr lang="es-CO" dirty="0"/>
              <a:t>Como en Egipto aconteció: </a:t>
            </a:r>
          </a:p>
        </p:txBody>
      </p:sp>
    </p:spTree>
    <p:extLst>
      <p:ext uri="{BB962C8B-B14F-4D97-AF65-F5344CB8AC3E}">
        <p14:creationId xmlns:p14="http://schemas.microsoft.com/office/powerpoint/2010/main" val="3756512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127" y="2350630"/>
            <a:ext cx="12095746" cy="2156740"/>
          </a:xfrm>
        </p:spPr>
        <p:txBody>
          <a:bodyPr/>
          <a:lstStyle/>
          <a:p>
            <a:r>
              <a:rPr lang="es-CO" dirty="0"/>
              <a:t>José fue el administrador del alimento; </a:t>
            </a:r>
          </a:p>
        </p:txBody>
      </p:sp>
    </p:spTree>
    <p:extLst>
      <p:ext uri="{BB962C8B-B14F-4D97-AF65-F5344CB8AC3E}">
        <p14:creationId xmlns:p14="http://schemas.microsoft.com/office/powerpoint/2010/main" val="884862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1157" y="2775512"/>
            <a:ext cx="11389686" cy="1306976"/>
          </a:xfrm>
        </p:spPr>
        <p:txBody>
          <a:bodyPr/>
          <a:lstStyle/>
          <a:p>
            <a:r>
              <a:rPr lang="es-CO" dirty="0"/>
              <a:t>y en el tiempo final </a:t>
            </a:r>
          </a:p>
        </p:txBody>
      </p:sp>
    </p:spTree>
    <p:extLst>
      <p:ext uri="{BB962C8B-B14F-4D97-AF65-F5344CB8AC3E}">
        <p14:creationId xmlns:p14="http://schemas.microsoft.com/office/powerpoint/2010/main" val="1966152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ado 1">
      <a:majorFont>
        <a:latin typeface="Poppins SemiBold"/>
        <a:ea typeface=""/>
        <a:cs typeface=""/>
      </a:majorFont>
      <a:minorFont>
        <a:latin typeface="Poppins Semi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173</Words>
  <Application>Microsoft Office PowerPoint</Application>
  <PresentationFormat>Panorámica</PresentationFormat>
  <Paragraphs>28</Paragraphs>
  <Slides>29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2" baseType="lpstr">
      <vt:lpstr>Arial</vt:lpstr>
      <vt:lpstr>Poppins SemiBold</vt:lpstr>
      <vt:lpstr>Tema de Office</vt:lpstr>
      <vt:lpstr>Presentación de PowerPoint</vt:lpstr>
      <vt:lpstr>LA MONTAÑA DE PAN </vt:lpstr>
      <vt:lpstr>Hay una montaña de Pan: </vt:lpstr>
      <vt:lpstr>es alimento espiritual, </vt:lpstr>
      <vt:lpstr>que detrás de la cortina Dios mostró; </vt:lpstr>
      <vt:lpstr>esto es en la Gran Carpa Catedral. </vt:lpstr>
      <vt:lpstr>Como en Egipto aconteció: </vt:lpstr>
      <vt:lpstr>José fue el administrador del alimento; </vt:lpstr>
      <vt:lpstr>y en el tiempo final </vt:lpstr>
      <vt:lpstr>es José el que lo viene a administrar. </vt:lpstr>
      <vt:lpstr>Nuestro José es el administrador </vt:lpstr>
      <vt:lpstr>de este Alimento para nuestra edad. </vt:lpstr>
      <vt:lpstr>Recibamos de Dios la bendición </vt:lpstr>
      <vt:lpstr>que viene con la montaña de Pan. </vt:lpstr>
      <vt:lpstr>LA MONTAÑA DE PAN </vt:lpstr>
      <vt:lpstr>¿Quién se podía imaginar </vt:lpstr>
      <vt:lpstr>que tendríamos al Benjamín </vt:lpstr>
      <vt:lpstr>de los profetas?, quien con Su pueblo está, </vt:lpstr>
      <vt:lpstr>preparándonos para lo que vendrá.</vt:lpstr>
      <vt:lpstr>Como en Egipto aconteció: </vt:lpstr>
      <vt:lpstr>José fue el administrador del alimento; </vt:lpstr>
      <vt:lpstr>y en el tiempo final </vt:lpstr>
      <vt:lpstr>es José el que lo viene a administrar. </vt:lpstr>
      <vt:lpstr>Nuestro José es el administrador </vt:lpstr>
      <vt:lpstr>de este Alimento para nuestra edad. </vt:lpstr>
      <vt:lpstr>Recibamos de Dios la bendición </vt:lpstr>
      <vt:lpstr>que viene con la montaña de Pan. </vt:lpstr>
      <vt:lpstr>que viene con la montaña de Pan. </vt:lpstr>
      <vt:lpstr>LA MONTAÑA DE PAN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PRECIOSO NOMBRE</dc:title>
  <dc:creator>Esteban</dc:creator>
  <cp:lastModifiedBy>andrea isabel paz peña</cp:lastModifiedBy>
  <cp:revision>16</cp:revision>
  <dcterms:created xsi:type="dcterms:W3CDTF">2023-01-03T16:46:06Z</dcterms:created>
  <dcterms:modified xsi:type="dcterms:W3CDTF">2023-01-11T16:33:43Z</dcterms:modified>
</cp:coreProperties>
</file>