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7" r:id="rId2"/>
    <p:sldId id="256" r:id="rId3"/>
    <p:sldId id="257" r:id="rId4"/>
    <p:sldId id="258" r:id="rId5"/>
    <p:sldId id="293" r:id="rId6"/>
    <p:sldId id="259" r:id="rId7"/>
    <p:sldId id="260" r:id="rId8"/>
    <p:sldId id="295" r:id="rId9"/>
    <p:sldId id="261" r:id="rId10"/>
    <p:sldId id="310" r:id="rId11"/>
    <p:sldId id="311" r:id="rId12"/>
    <p:sldId id="312" r:id="rId13"/>
    <p:sldId id="313" r:id="rId14"/>
    <p:sldId id="319" r:id="rId15"/>
    <p:sldId id="302" r:id="rId16"/>
    <p:sldId id="303" r:id="rId17"/>
    <p:sldId id="304" r:id="rId18"/>
    <p:sldId id="315" r:id="rId19"/>
    <p:sldId id="316" r:id="rId20"/>
    <p:sldId id="317" r:id="rId21"/>
    <p:sldId id="320" r:id="rId22"/>
    <p:sldId id="321" r:id="rId23"/>
    <p:sldId id="322" r:id="rId24"/>
    <p:sldId id="323" r:id="rId25"/>
    <p:sldId id="324" r:id="rId26"/>
    <p:sldId id="325" r:id="rId2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ción predeterminada" id="{DD4ADCFA-8ADF-4967-A7C2-4248998FEAB2}">
          <p14:sldIdLst>
            <p14:sldId id="267"/>
            <p14:sldId id="256"/>
          </p14:sldIdLst>
        </p14:section>
        <p14:section name="ESTROFA I" id="{93F9D2A9-B3C9-4867-B93A-AF71BF3C92EF}">
          <p14:sldIdLst>
            <p14:sldId id="257"/>
            <p14:sldId id="258"/>
            <p14:sldId id="293"/>
          </p14:sldIdLst>
        </p14:section>
        <p14:section name="ESTROFA II" id="{3A4AF586-D2A1-46C0-BB6E-FC4E43FF2C8F}">
          <p14:sldIdLst>
            <p14:sldId id="259"/>
            <p14:sldId id="260"/>
            <p14:sldId id="295"/>
          </p14:sldIdLst>
        </p14:section>
        <p14:section name="CORO" id="{EF7ACC95-A4CC-4114-93CB-AD1E829F4369}">
          <p14:sldIdLst>
            <p14:sldId id="261"/>
            <p14:sldId id="310"/>
            <p14:sldId id="311"/>
            <p14:sldId id="312"/>
            <p14:sldId id="313"/>
            <p14:sldId id="319"/>
          </p14:sldIdLst>
        </p14:section>
        <p14:section name="ESTROFA III" id="{78D01726-068C-46F1-AE20-0D6E48C304BF}">
          <p14:sldIdLst>
            <p14:sldId id="302"/>
            <p14:sldId id="303"/>
            <p14:sldId id="304"/>
          </p14:sldIdLst>
        </p14:section>
        <p14:section name="ESTROFA II" id="{DEE34ADB-A93C-4EBA-9A68-CF8D09E7FB5C}">
          <p14:sldIdLst>
            <p14:sldId id="315"/>
            <p14:sldId id="316"/>
            <p14:sldId id="317"/>
          </p14:sldIdLst>
        </p14:section>
        <p14:section name="CORO" id="{0065CDA0-AB9A-4757-9B5E-9811C4CC04B5}">
          <p14:sldIdLst>
            <p14:sldId id="320"/>
            <p14:sldId id="321"/>
            <p14:sldId id="322"/>
            <p14:sldId id="323"/>
            <p14:sldId id="324"/>
            <p14:sldId id="325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6"/>
    <a:srgbClr val="FDC477"/>
    <a:srgbClr val="E38303"/>
    <a:srgbClr val="FC9E20"/>
    <a:srgbClr val="00008E"/>
    <a:srgbClr val="0000AC"/>
    <a:srgbClr val="0000FF"/>
    <a:srgbClr val="3155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120" autoAdjust="0"/>
    <p:restoredTop sz="94660"/>
  </p:normalViewPr>
  <p:slideViewPr>
    <p:cSldViewPr snapToGrid="0">
      <p:cViewPr varScale="1">
        <p:scale>
          <a:sx n="162" d="100"/>
          <a:sy n="162" d="100"/>
        </p:scale>
        <p:origin x="558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CEDC914-2C78-466F-B38A-1858A0C48B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83C60F46-2495-453C-B963-3B5C2AEBC4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4E9CF79-0722-4EF7-8426-9E35427E2A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0F9E1-ECA2-49A8-AA4D-1B25FF8A75EF}" type="datetimeFigureOut">
              <a:rPr lang="es-CO" smtClean="0"/>
              <a:t>11/01/2023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F7667EC-39B8-473B-A50F-5189EE372A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D5206A0-F269-4005-B93A-8EEDE142DA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CFAC2-CF86-44A0-9F61-2AD3B6DC18B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527162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EA98D61-4AA9-4AEF-A438-7D26CA8E5C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9D2DECFD-7AF9-4CF9-98DC-A8CEF625A66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016E21D-FBE7-401C-9865-711D8B839F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D4B40-534B-4525-A0D7-EFDDB052B7DA}" type="datetimeFigureOut">
              <a:rPr lang="es-CO" smtClean="0"/>
              <a:t>11/01/2023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1BBEE81-70FB-439D-A65C-D96895692C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1005D4C-359E-4EAC-AF7B-A93347C1F9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A142D-923E-4E1F-B7F6-3D0C189ED51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83702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4183DF04-7FEE-4FA6-9DA9-A09DE092FD7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30E4ABC5-BC29-42D0-ABC9-03F0C55EFA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7A0E8CA-E433-4969-88CE-DC1EE0B73D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D4B40-534B-4525-A0D7-EFDDB052B7DA}" type="datetimeFigureOut">
              <a:rPr lang="es-CO" smtClean="0"/>
              <a:t>11/01/2023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871C298-AE88-4F64-B584-D0C48BF3CF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F266D94-C7CC-4EBA-8007-E1EF505301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A142D-923E-4E1F-B7F6-3D0C189ED51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296160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7F2D25-7DFC-85B7-8ADB-6BEC429BAA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847" y="5030787"/>
            <a:ext cx="11711354" cy="1325563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>
            <a:lvl1pPr algn="ctr">
              <a:defRPr sz="6000" b="1"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</a:effectLst>
                <a:latin typeface="Poppins" panose="00000500000000000000" pitchFamily="2" charset="0"/>
                <a:cs typeface="Poppins" panose="00000500000000000000" pitchFamily="2" charset="0"/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D60BA08-9AD6-0DED-2E7F-1D529E38E1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0F9E1-ECA2-49A8-AA4D-1B25FF8A75EF}" type="datetimeFigureOut">
              <a:rPr lang="es-CO" smtClean="0"/>
              <a:t>11/01/2023</a:t>
            </a:fld>
            <a:endParaRPr lang="es-C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03941E-409B-B922-EBD0-6DF901B8E3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4844681-3503-1A93-8776-D2129E2AA1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CFAC2-CF86-44A0-9F61-2AD3B6DC18B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876472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a de título">
    <p:bg>
      <p:bgPr>
        <a:gradFill flip="none" rotWithShape="1">
          <a:gsLst>
            <a:gs pos="0">
              <a:srgbClr val="E38303"/>
            </a:gs>
            <a:gs pos="47700">
              <a:srgbClr val="FDC477"/>
            </a:gs>
            <a:gs pos="100000">
              <a:srgbClr val="E38303"/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53CF12A-7843-6F99-6EBE-AA71958AEEC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76300" y="1839347"/>
            <a:ext cx="10439400" cy="3179305"/>
          </a:xfrm>
        </p:spPr>
        <p:txBody>
          <a:bodyPr anchor="b">
            <a:noAutofit/>
          </a:bodyPr>
          <a:lstStyle>
            <a:lvl1pPr algn="ctr">
              <a:defRPr sz="7200">
                <a:solidFill>
                  <a:srgbClr val="0000D6"/>
                </a:solidFill>
                <a:effectLst>
                  <a:glow rad="228600">
                    <a:schemeClr val="bg1">
                      <a:alpha val="40000"/>
                    </a:schemeClr>
                  </a:glow>
                </a:effectLst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1821355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C65D047-8B6D-4A69-9BBE-A36176763A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57CAC01-5BAB-4EBC-B506-FEAE1E36DF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AD367FF-CAA1-47D9-A3D0-BA8C77F5EA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D4B40-534B-4525-A0D7-EFDDB052B7DA}" type="datetimeFigureOut">
              <a:rPr lang="es-CO" smtClean="0"/>
              <a:t>11/01/2023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BC13F44-3A69-409D-9037-EA462F0507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41BA9C5-2F46-4A3C-9E01-140FD162E9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A142D-923E-4E1F-B7F6-3D0C189ED51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170920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45437DE-B778-4147-A1AE-1E2BFAA765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6170AF1-ABF9-4DCD-B21C-850DD19F8F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7165234-2232-4506-9EB2-F1EAE04813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D4B40-534B-4525-A0D7-EFDDB052B7DA}" type="datetimeFigureOut">
              <a:rPr lang="es-CO" smtClean="0"/>
              <a:t>11/01/2023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E5F9E08-281A-4782-AE51-C27014811C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DA4E8A9-9650-47AC-A1C7-3744687D2B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A142D-923E-4E1F-B7F6-3D0C189ED51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2921032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186D46C-CCA1-453C-8C64-E8D7B957C0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A8CF9D6-B8E2-466F-93F4-CA495A02A68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44CED6AB-ADB3-4E7E-8DA4-C1140646C1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4B42B91-E6BB-48C6-A339-6D091C951F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D4B40-534B-4525-A0D7-EFDDB052B7DA}" type="datetimeFigureOut">
              <a:rPr lang="es-CO" smtClean="0"/>
              <a:t>11/01/2023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FB8680A-C06E-459A-98BE-3F2A86FDB9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CB9B3A3-94F7-4905-A72D-780D9446D1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A142D-923E-4E1F-B7F6-3D0C189ED51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076281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9C82090-6675-4E67-9268-C82A22E82F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309C5A2-E390-48D1-9EEE-2F637A2DE3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04F5B53-7923-4776-AB56-D22E7C64488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04720687-B322-4274-9B70-497B277C77C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A35B36EA-DB2A-420C-A098-2EEF460243D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7AD1666C-939E-41AE-80EB-406F6A2461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D4B40-534B-4525-A0D7-EFDDB052B7DA}" type="datetimeFigureOut">
              <a:rPr lang="es-CO" smtClean="0"/>
              <a:t>11/01/2023</a:t>
            </a:fld>
            <a:endParaRPr lang="es-CO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58F48E3E-151C-45B1-85CC-61CA3B6F49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7DA71939-5C70-4889-A027-5C9F0DAA4E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A142D-923E-4E1F-B7F6-3D0C189ED51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51413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06A0AEC-C95F-4572-89C1-7C8BCEFDDE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E402209D-9183-4D1B-A737-294E189EFD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D4B40-534B-4525-A0D7-EFDDB052B7DA}" type="datetimeFigureOut">
              <a:rPr lang="es-CO" smtClean="0"/>
              <a:t>11/01/2023</a:t>
            </a:fld>
            <a:endParaRPr lang="es-CO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CDEAEE3E-B43C-4A7F-8CBD-ECC62ED265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1857067E-5266-4428-9C12-E7531857C7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A142D-923E-4E1F-B7F6-3D0C189ED51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639153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EBC47CAA-21C1-4CE0-BB8E-77B102A6C9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D4B40-534B-4525-A0D7-EFDDB052B7DA}" type="datetimeFigureOut">
              <a:rPr lang="es-CO" smtClean="0"/>
              <a:t>11/01/2023</a:t>
            </a:fld>
            <a:endParaRPr lang="es-CO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B598DA62-2136-4C3B-B12B-5E5FECED0B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0DC9962E-CED6-4DF8-8962-BB0AC32A03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A142D-923E-4E1F-B7F6-3D0C189ED51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675051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862617F-EAF1-4520-B9D7-4F80446860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B1CF41E-10C4-4F22-8343-C6A49F44E7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F3297AAA-4428-4D99-84F5-DBC9307A3C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E06A283-1572-4F6C-888A-BF3A830175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D4B40-534B-4525-A0D7-EFDDB052B7DA}" type="datetimeFigureOut">
              <a:rPr lang="es-CO" smtClean="0"/>
              <a:t>11/01/2023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A1D7763-4C62-4D73-A9EE-4F85C0C361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D8A0E15-D178-4DDA-B297-0707DC2DA7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A142D-923E-4E1F-B7F6-3D0C189ED51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280683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0A65850-404B-48B8-A6D7-163EF5DE67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98F9EA88-977D-4D68-8F08-FB8A25CF694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145D75E7-A21C-4C50-9C7D-6D8D9C3FE6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BBF3695-EB72-4AFC-A5EC-5672600434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D4B40-534B-4525-A0D7-EFDDB052B7DA}" type="datetimeFigureOut">
              <a:rPr lang="es-CO" smtClean="0"/>
              <a:t>11/01/2023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87E7852-9570-4F1C-9323-505B8E4DE9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DCA6318-0012-4970-B47B-4B6B7627DD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A142D-923E-4E1F-B7F6-3D0C189ED51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7898424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6C3A715F-D8CA-43F5-A14D-0AC2E5C7E9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11854EB-DD54-47EE-AC1E-F47E3116C7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6A04DF8-6A97-4213-BCA2-239BF43768E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40F9E1-ECA2-49A8-AA4D-1B25FF8A75EF}" type="datetimeFigureOut">
              <a:rPr lang="es-CO" smtClean="0"/>
              <a:t>11/01/2023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779ECEB-FCB7-4ECB-A70F-3F1B96701D1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E6FA051-6401-4A9B-B408-F34BD181878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ACFAC2-CF86-44A0-9F61-2AD3B6DC18B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923228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>
            <a:extLst>
              <a:ext uri="{FF2B5EF4-FFF2-40B4-BE49-F238E27FC236}">
                <a16:creationId xmlns:a16="http://schemas.microsoft.com/office/drawing/2014/main" id="{3EDEF200-A2C8-DD68-860A-CFC13CC62B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41898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756388-05FF-8372-1DA8-DB0255BA99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¡Oh, cuántas cosas vendrán! </a:t>
            </a:r>
          </a:p>
        </p:txBody>
      </p:sp>
    </p:spTree>
    <p:extLst>
      <p:ext uri="{BB962C8B-B14F-4D97-AF65-F5344CB8AC3E}">
        <p14:creationId xmlns:p14="http://schemas.microsoft.com/office/powerpoint/2010/main" val="20805709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756388-05FF-8372-1DA8-DB0255BA99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Es la Palabra hablada de Dios </a:t>
            </a:r>
          </a:p>
        </p:txBody>
      </p:sp>
    </p:spTree>
    <p:extLst>
      <p:ext uri="{BB962C8B-B14F-4D97-AF65-F5344CB8AC3E}">
        <p14:creationId xmlns:p14="http://schemas.microsoft.com/office/powerpoint/2010/main" val="9768127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756388-05FF-8372-1DA8-DB0255BA99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que en carne humana hoy está: </a:t>
            </a:r>
          </a:p>
        </p:txBody>
      </p:sp>
    </p:spTree>
    <p:extLst>
      <p:ext uri="{BB962C8B-B14F-4D97-AF65-F5344CB8AC3E}">
        <p14:creationId xmlns:p14="http://schemas.microsoft.com/office/powerpoint/2010/main" val="17110528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756388-05FF-8372-1DA8-DB0255BA99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en un velo de carne se reveló. </a:t>
            </a:r>
          </a:p>
        </p:txBody>
      </p:sp>
    </p:spTree>
    <p:extLst>
      <p:ext uri="{BB962C8B-B14F-4D97-AF65-F5344CB8AC3E}">
        <p14:creationId xmlns:p14="http://schemas.microsoft.com/office/powerpoint/2010/main" val="2472111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756388-05FF-8372-1DA8-DB0255BA99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EL VELO DE CARNE </a:t>
            </a:r>
          </a:p>
        </p:txBody>
      </p:sp>
    </p:spTree>
    <p:extLst>
      <p:ext uri="{BB962C8B-B14F-4D97-AF65-F5344CB8AC3E}">
        <p14:creationId xmlns:p14="http://schemas.microsoft.com/office/powerpoint/2010/main" val="11141874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756388-05FF-8372-1DA8-DB0255BA99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Es la manera de Dios única y sin igual. </a:t>
            </a:r>
          </a:p>
        </p:txBody>
      </p:sp>
    </p:spTree>
    <p:extLst>
      <p:ext uri="{BB962C8B-B14F-4D97-AF65-F5344CB8AC3E}">
        <p14:creationId xmlns:p14="http://schemas.microsoft.com/office/powerpoint/2010/main" val="286312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756388-05FF-8372-1DA8-DB0255BA99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Es por Su Ungido que Dios dará </a:t>
            </a:r>
          </a:p>
        </p:txBody>
      </p:sp>
    </p:spTree>
    <p:extLst>
      <p:ext uri="{BB962C8B-B14F-4D97-AF65-F5344CB8AC3E}">
        <p14:creationId xmlns:p14="http://schemas.microsoft.com/office/powerpoint/2010/main" val="15262520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756388-05FF-8372-1DA8-DB0255BA99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Su bendición, cual fe para los hijos de Dios.</a:t>
            </a:r>
          </a:p>
        </p:txBody>
      </p:sp>
    </p:spTree>
    <p:extLst>
      <p:ext uri="{BB962C8B-B14F-4D97-AF65-F5344CB8AC3E}">
        <p14:creationId xmlns:p14="http://schemas.microsoft.com/office/powerpoint/2010/main" val="2382031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756388-05FF-8372-1DA8-DB0255BA99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En forma humana Él está en esta etapa final.</a:t>
            </a:r>
          </a:p>
        </p:txBody>
      </p:sp>
    </p:spTree>
    <p:extLst>
      <p:ext uri="{BB962C8B-B14F-4D97-AF65-F5344CB8AC3E}">
        <p14:creationId xmlns:p14="http://schemas.microsoft.com/office/powerpoint/2010/main" val="27803801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756388-05FF-8372-1DA8-DB0255BA99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Su velo de carne habla hoy, </a:t>
            </a:r>
          </a:p>
        </p:txBody>
      </p:sp>
    </p:spTree>
    <p:extLst>
      <p:ext uri="{BB962C8B-B14F-4D97-AF65-F5344CB8AC3E}">
        <p14:creationId xmlns:p14="http://schemas.microsoft.com/office/powerpoint/2010/main" val="40398269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756388-05FF-8372-1DA8-DB0255BA99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EL VELO DE CARNE </a:t>
            </a:r>
          </a:p>
        </p:txBody>
      </p:sp>
    </p:spTree>
    <p:extLst>
      <p:ext uri="{BB962C8B-B14F-4D97-AF65-F5344CB8AC3E}">
        <p14:creationId xmlns:p14="http://schemas.microsoft.com/office/powerpoint/2010/main" val="17980724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756388-05FF-8372-1DA8-DB0255BA99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trayendo así la fe para la transformación.</a:t>
            </a:r>
          </a:p>
        </p:txBody>
      </p:sp>
    </p:spTree>
    <p:extLst>
      <p:ext uri="{BB962C8B-B14F-4D97-AF65-F5344CB8AC3E}">
        <p14:creationId xmlns:p14="http://schemas.microsoft.com/office/powerpoint/2010/main" val="953175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756388-05FF-8372-1DA8-DB0255BA99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Por la Palabra producirá la resurrección. </a:t>
            </a:r>
          </a:p>
        </p:txBody>
      </p:sp>
    </p:spTree>
    <p:extLst>
      <p:ext uri="{BB962C8B-B14F-4D97-AF65-F5344CB8AC3E}">
        <p14:creationId xmlns:p14="http://schemas.microsoft.com/office/powerpoint/2010/main" val="37737714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756388-05FF-8372-1DA8-DB0255BA99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¡Oh, cuántas cosas vendrán! </a:t>
            </a:r>
          </a:p>
        </p:txBody>
      </p:sp>
    </p:spTree>
    <p:extLst>
      <p:ext uri="{BB962C8B-B14F-4D97-AF65-F5344CB8AC3E}">
        <p14:creationId xmlns:p14="http://schemas.microsoft.com/office/powerpoint/2010/main" val="14299620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756388-05FF-8372-1DA8-DB0255BA99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Es la Palabra hablada de Dios </a:t>
            </a:r>
          </a:p>
        </p:txBody>
      </p:sp>
    </p:spTree>
    <p:extLst>
      <p:ext uri="{BB962C8B-B14F-4D97-AF65-F5344CB8AC3E}">
        <p14:creationId xmlns:p14="http://schemas.microsoft.com/office/powerpoint/2010/main" val="28611237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756388-05FF-8372-1DA8-DB0255BA99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que en carne humana hoy está: </a:t>
            </a:r>
          </a:p>
        </p:txBody>
      </p:sp>
    </p:spTree>
    <p:extLst>
      <p:ext uri="{BB962C8B-B14F-4D97-AF65-F5344CB8AC3E}">
        <p14:creationId xmlns:p14="http://schemas.microsoft.com/office/powerpoint/2010/main" val="33740522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756388-05FF-8372-1DA8-DB0255BA99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en un velo de carne se reveló. </a:t>
            </a:r>
          </a:p>
        </p:txBody>
      </p:sp>
    </p:spTree>
    <p:extLst>
      <p:ext uri="{BB962C8B-B14F-4D97-AF65-F5344CB8AC3E}">
        <p14:creationId xmlns:p14="http://schemas.microsoft.com/office/powerpoint/2010/main" val="19797434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756388-05FF-8372-1DA8-DB0255BA99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EL VELO DE CARNE </a:t>
            </a:r>
          </a:p>
        </p:txBody>
      </p:sp>
    </p:spTree>
    <p:extLst>
      <p:ext uri="{BB962C8B-B14F-4D97-AF65-F5344CB8AC3E}">
        <p14:creationId xmlns:p14="http://schemas.microsoft.com/office/powerpoint/2010/main" val="39346711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756388-05FF-8372-1DA8-DB0255BA99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Existe una condición, si es que decimos creer;</a:t>
            </a:r>
          </a:p>
        </p:txBody>
      </p:sp>
    </p:spTree>
    <p:extLst>
      <p:ext uri="{BB962C8B-B14F-4D97-AF65-F5344CB8AC3E}">
        <p14:creationId xmlns:p14="http://schemas.microsoft.com/office/powerpoint/2010/main" val="30890187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756388-05FF-8372-1DA8-DB0255BA99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es la forma establecida por nuestro Señor:</a:t>
            </a:r>
          </a:p>
        </p:txBody>
      </p:sp>
    </p:spTree>
    <p:extLst>
      <p:ext uri="{BB962C8B-B14F-4D97-AF65-F5344CB8AC3E}">
        <p14:creationId xmlns:p14="http://schemas.microsoft.com/office/powerpoint/2010/main" val="26021446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756388-05FF-8372-1DA8-DB0255BA99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siempre en carne se reveló. </a:t>
            </a:r>
          </a:p>
        </p:txBody>
      </p:sp>
    </p:spTree>
    <p:extLst>
      <p:ext uri="{BB962C8B-B14F-4D97-AF65-F5344CB8AC3E}">
        <p14:creationId xmlns:p14="http://schemas.microsoft.com/office/powerpoint/2010/main" val="9137543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756388-05FF-8372-1DA8-DB0255BA99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En forma humana Él está en esta etapa final.</a:t>
            </a:r>
          </a:p>
        </p:txBody>
      </p:sp>
    </p:spTree>
    <p:extLst>
      <p:ext uri="{BB962C8B-B14F-4D97-AF65-F5344CB8AC3E}">
        <p14:creationId xmlns:p14="http://schemas.microsoft.com/office/powerpoint/2010/main" val="37565122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756388-05FF-8372-1DA8-DB0255BA99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Su velo de carne habla hoy, </a:t>
            </a:r>
          </a:p>
        </p:txBody>
      </p:sp>
    </p:spTree>
    <p:extLst>
      <p:ext uri="{BB962C8B-B14F-4D97-AF65-F5344CB8AC3E}">
        <p14:creationId xmlns:p14="http://schemas.microsoft.com/office/powerpoint/2010/main" val="8848621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756388-05FF-8372-1DA8-DB0255BA99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trayendo así la fe para la transformación.</a:t>
            </a:r>
          </a:p>
        </p:txBody>
      </p:sp>
    </p:spTree>
    <p:extLst>
      <p:ext uri="{BB962C8B-B14F-4D97-AF65-F5344CB8AC3E}">
        <p14:creationId xmlns:p14="http://schemas.microsoft.com/office/powerpoint/2010/main" val="19661528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756388-05FF-8372-1DA8-DB0255BA99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Por la Palabra producirá la resurrección. </a:t>
            </a:r>
          </a:p>
        </p:txBody>
      </p:sp>
    </p:spTree>
    <p:extLst>
      <p:ext uri="{BB962C8B-B14F-4D97-AF65-F5344CB8AC3E}">
        <p14:creationId xmlns:p14="http://schemas.microsoft.com/office/powerpoint/2010/main" val="37847188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theme/theme1.xml><?xml version="1.0" encoding="utf-8"?>
<a:theme xmlns:a="http://schemas.openxmlformats.org/drawingml/2006/main" name="sub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ersonalizado 1">
      <a:majorFont>
        <a:latin typeface="Poppins"/>
        <a:ea typeface=""/>
        <a:cs typeface=""/>
      </a:majorFont>
      <a:minorFont>
        <a:latin typeface="Poppi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ub" id="{2D417A4F-106D-463E-B5A2-E7C62F13A3FB}" vid="{4AA99E17-4FCB-481F-8579-DC73BBFD9CD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sub</Template>
  <TotalTime>36</TotalTime>
  <Words>184</Words>
  <Application>Microsoft Office PowerPoint</Application>
  <PresentationFormat>Panorámica</PresentationFormat>
  <Paragraphs>25</Paragraphs>
  <Slides>26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26</vt:i4>
      </vt:variant>
    </vt:vector>
  </HeadingPairs>
  <TitlesOfParts>
    <vt:vector size="29" baseType="lpstr">
      <vt:lpstr>Arial</vt:lpstr>
      <vt:lpstr>Poppins</vt:lpstr>
      <vt:lpstr>sub</vt:lpstr>
      <vt:lpstr>Presentación de PowerPoint</vt:lpstr>
      <vt:lpstr>EL VELO DE CARNE </vt:lpstr>
      <vt:lpstr>Existe una condición, si es que decimos creer;</vt:lpstr>
      <vt:lpstr>es la forma establecida por nuestro Señor:</vt:lpstr>
      <vt:lpstr>siempre en carne se reveló. </vt:lpstr>
      <vt:lpstr>En forma humana Él está en esta etapa final.</vt:lpstr>
      <vt:lpstr>Su velo de carne habla hoy, </vt:lpstr>
      <vt:lpstr>trayendo así la fe para la transformación.</vt:lpstr>
      <vt:lpstr>Por la Palabra producirá la resurrección. </vt:lpstr>
      <vt:lpstr>¡Oh, cuántas cosas vendrán! </vt:lpstr>
      <vt:lpstr>Es la Palabra hablada de Dios </vt:lpstr>
      <vt:lpstr>que en carne humana hoy está: </vt:lpstr>
      <vt:lpstr>en un velo de carne se reveló. </vt:lpstr>
      <vt:lpstr>EL VELO DE CARNE </vt:lpstr>
      <vt:lpstr>Es la manera de Dios única y sin igual. </vt:lpstr>
      <vt:lpstr>Es por Su Ungido que Dios dará </vt:lpstr>
      <vt:lpstr>Su bendición, cual fe para los hijos de Dios.</vt:lpstr>
      <vt:lpstr>En forma humana Él está en esta etapa final.</vt:lpstr>
      <vt:lpstr>Su velo de carne habla hoy, </vt:lpstr>
      <vt:lpstr>trayendo así la fe para la transformación.</vt:lpstr>
      <vt:lpstr>Por la Palabra producirá la resurrección. </vt:lpstr>
      <vt:lpstr>¡Oh, cuántas cosas vendrán! </vt:lpstr>
      <vt:lpstr>Es la Palabra hablada de Dios </vt:lpstr>
      <vt:lpstr>que en carne humana hoy está: </vt:lpstr>
      <vt:lpstr>en un velo de carne se reveló. </vt:lpstr>
      <vt:lpstr>EL VELO DE CARNE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PRECIOSO NOMBRE</dc:title>
  <dc:creator>Esteban</dc:creator>
  <cp:lastModifiedBy>andrea isabel paz peña</cp:lastModifiedBy>
  <cp:revision>15</cp:revision>
  <dcterms:created xsi:type="dcterms:W3CDTF">2023-01-03T16:46:06Z</dcterms:created>
  <dcterms:modified xsi:type="dcterms:W3CDTF">2023-01-11T16:20:42Z</dcterms:modified>
</cp:coreProperties>
</file>