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93" r:id="rId6"/>
    <p:sldId id="259" r:id="rId7"/>
    <p:sldId id="260" r:id="rId8"/>
    <p:sldId id="295" r:id="rId9"/>
    <p:sldId id="261" r:id="rId10"/>
    <p:sldId id="310" r:id="rId11"/>
    <p:sldId id="311" r:id="rId12"/>
    <p:sldId id="312" r:id="rId13"/>
    <p:sldId id="313" r:id="rId14"/>
    <p:sldId id="319" r:id="rId15"/>
    <p:sldId id="302" r:id="rId16"/>
    <p:sldId id="303" r:id="rId17"/>
    <p:sldId id="304" r:id="rId18"/>
    <p:sldId id="315" r:id="rId19"/>
    <p:sldId id="316" r:id="rId20"/>
    <p:sldId id="317" r:id="rId21"/>
    <p:sldId id="320" r:id="rId22"/>
    <p:sldId id="321" r:id="rId23"/>
    <p:sldId id="322" r:id="rId24"/>
    <p:sldId id="323" r:id="rId25"/>
    <p:sldId id="324" r:id="rId26"/>
    <p:sldId id="325" r:id="rId2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  <p14:sldId id="293"/>
          </p14:sldIdLst>
        </p14:section>
        <p14:section name="ESTROFA II" id="{3A4AF586-D2A1-46C0-BB6E-FC4E43FF2C8F}">
          <p14:sldIdLst>
            <p14:sldId id="259"/>
            <p14:sldId id="260"/>
            <p14:sldId id="295"/>
          </p14:sldIdLst>
        </p14:section>
        <p14:section name="CORO" id="{EF7ACC95-A4CC-4114-93CB-AD1E829F4369}">
          <p14:sldIdLst>
            <p14:sldId id="261"/>
            <p14:sldId id="310"/>
            <p14:sldId id="311"/>
            <p14:sldId id="312"/>
            <p14:sldId id="313"/>
            <p14:sldId id="319"/>
          </p14:sldIdLst>
        </p14:section>
        <p14:section name="ESTROFA III" id="{78D01726-068C-46F1-AE20-0D6E48C304BF}">
          <p14:sldIdLst>
            <p14:sldId id="302"/>
            <p14:sldId id="303"/>
            <p14:sldId id="304"/>
          </p14:sldIdLst>
        </p14:section>
        <p14:section name="ESTROFA II" id="{DEE34ADB-A93C-4EBA-9A68-CF8D09E7FB5C}">
          <p14:sldIdLst>
            <p14:sldId id="315"/>
            <p14:sldId id="316"/>
            <p14:sldId id="317"/>
          </p14:sldIdLst>
        </p14:section>
        <p14:section name="CORO" id="{0065CDA0-AB9A-4757-9B5E-9811C4CC04B5}">
          <p14:sldIdLst>
            <p14:sldId id="320"/>
            <p14:sldId id="321"/>
            <p14:sldId id="322"/>
            <p14:sldId id="323"/>
            <p14:sldId id="324"/>
            <p14:sldId id="3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46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¡Oh, cuántas cosas vendrán! </a:t>
            </a:r>
          </a:p>
        </p:txBody>
      </p:sp>
    </p:spTree>
    <p:extLst>
      <p:ext uri="{BB962C8B-B14F-4D97-AF65-F5344CB8AC3E}">
        <p14:creationId xmlns:p14="http://schemas.microsoft.com/office/powerpoint/2010/main" val="208057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Es la Palabra hablada de Dios </a:t>
            </a:r>
          </a:p>
        </p:txBody>
      </p:sp>
    </p:spTree>
    <p:extLst>
      <p:ext uri="{BB962C8B-B14F-4D97-AF65-F5344CB8AC3E}">
        <p14:creationId xmlns:p14="http://schemas.microsoft.com/office/powerpoint/2010/main" val="976812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en carne humana hoy está: </a:t>
            </a:r>
          </a:p>
        </p:txBody>
      </p:sp>
    </p:spTree>
    <p:extLst>
      <p:ext uri="{BB962C8B-B14F-4D97-AF65-F5344CB8AC3E}">
        <p14:creationId xmlns:p14="http://schemas.microsoft.com/office/powerpoint/2010/main" val="1711052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en un velo de carne se reveló. </a:t>
            </a:r>
          </a:p>
        </p:txBody>
      </p:sp>
    </p:spTree>
    <p:extLst>
      <p:ext uri="{BB962C8B-B14F-4D97-AF65-F5344CB8AC3E}">
        <p14:creationId xmlns:p14="http://schemas.microsoft.com/office/powerpoint/2010/main" val="24721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VELO DE CARNE </a:t>
            </a:r>
          </a:p>
        </p:txBody>
      </p:sp>
    </p:spTree>
    <p:extLst>
      <p:ext uri="{BB962C8B-B14F-4D97-AF65-F5344CB8AC3E}">
        <p14:creationId xmlns:p14="http://schemas.microsoft.com/office/powerpoint/2010/main" val="111418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Es la manera de Dios única y sin igual. </a:t>
            </a:r>
          </a:p>
        </p:txBody>
      </p:sp>
    </p:spTree>
    <p:extLst>
      <p:ext uri="{BB962C8B-B14F-4D97-AF65-F5344CB8AC3E}">
        <p14:creationId xmlns:p14="http://schemas.microsoft.com/office/powerpoint/2010/main" val="2863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Es por Su Ungido que Dios dará </a:t>
            </a:r>
          </a:p>
        </p:txBody>
      </p:sp>
    </p:spTree>
    <p:extLst>
      <p:ext uri="{BB962C8B-B14F-4D97-AF65-F5344CB8AC3E}">
        <p14:creationId xmlns:p14="http://schemas.microsoft.com/office/powerpoint/2010/main" val="15262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170" y="2264044"/>
            <a:ext cx="11625660" cy="2329911"/>
          </a:xfrm>
        </p:spPr>
        <p:txBody>
          <a:bodyPr/>
          <a:lstStyle/>
          <a:p>
            <a:r>
              <a:rPr lang="es-CO" dirty="0"/>
              <a:t>Su bendición, cual fe para los hijos de Dios.</a:t>
            </a:r>
          </a:p>
        </p:txBody>
      </p:sp>
    </p:spTree>
    <p:extLst>
      <p:ext uri="{BB962C8B-B14F-4D97-AF65-F5344CB8AC3E}">
        <p14:creationId xmlns:p14="http://schemas.microsoft.com/office/powerpoint/2010/main" val="2382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En forma humana Él está en esta etapa final.</a:t>
            </a:r>
          </a:p>
        </p:txBody>
      </p:sp>
    </p:spTree>
    <p:extLst>
      <p:ext uri="{BB962C8B-B14F-4D97-AF65-F5344CB8AC3E}">
        <p14:creationId xmlns:p14="http://schemas.microsoft.com/office/powerpoint/2010/main" val="278038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Su velo de carne habla hoy, </a:t>
            </a:r>
          </a:p>
        </p:txBody>
      </p:sp>
    </p:spTree>
    <p:extLst>
      <p:ext uri="{BB962C8B-B14F-4D97-AF65-F5344CB8AC3E}">
        <p14:creationId xmlns:p14="http://schemas.microsoft.com/office/powerpoint/2010/main" val="403982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VELO DE CARNE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329976"/>
            <a:ext cx="11389686" cy="2198048"/>
          </a:xfrm>
        </p:spPr>
        <p:txBody>
          <a:bodyPr/>
          <a:lstStyle/>
          <a:p>
            <a:r>
              <a:rPr lang="es-CO" dirty="0"/>
              <a:t>trayendo así la fe para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95317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Por la Palabra producirá la resurrección. </a:t>
            </a:r>
          </a:p>
        </p:txBody>
      </p:sp>
    </p:spTree>
    <p:extLst>
      <p:ext uri="{BB962C8B-B14F-4D97-AF65-F5344CB8AC3E}">
        <p14:creationId xmlns:p14="http://schemas.microsoft.com/office/powerpoint/2010/main" val="377377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¡Oh, cuántas cosas vendrán! </a:t>
            </a:r>
          </a:p>
        </p:txBody>
      </p:sp>
    </p:spTree>
    <p:extLst>
      <p:ext uri="{BB962C8B-B14F-4D97-AF65-F5344CB8AC3E}">
        <p14:creationId xmlns:p14="http://schemas.microsoft.com/office/powerpoint/2010/main" val="142996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Es la Palabra hablada de Dios </a:t>
            </a:r>
          </a:p>
        </p:txBody>
      </p:sp>
    </p:spTree>
    <p:extLst>
      <p:ext uri="{BB962C8B-B14F-4D97-AF65-F5344CB8AC3E}">
        <p14:creationId xmlns:p14="http://schemas.microsoft.com/office/powerpoint/2010/main" val="286112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que en carne humana hoy está: </a:t>
            </a:r>
          </a:p>
        </p:txBody>
      </p:sp>
    </p:spTree>
    <p:extLst>
      <p:ext uri="{BB962C8B-B14F-4D97-AF65-F5344CB8AC3E}">
        <p14:creationId xmlns:p14="http://schemas.microsoft.com/office/powerpoint/2010/main" val="3374052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en un velo de carne se reveló. </a:t>
            </a:r>
          </a:p>
        </p:txBody>
      </p:sp>
    </p:spTree>
    <p:extLst>
      <p:ext uri="{BB962C8B-B14F-4D97-AF65-F5344CB8AC3E}">
        <p14:creationId xmlns:p14="http://schemas.microsoft.com/office/powerpoint/2010/main" val="197974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VELO DE CARNE </a:t>
            </a:r>
          </a:p>
        </p:txBody>
      </p:sp>
    </p:spTree>
    <p:extLst>
      <p:ext uri="{BB962C8B-B14F-4D97-AF65-F5344CB8AC3E}">
        <p14:creationId xmlns:p14="http://schemas.microsoft.com/office/powerpoint/2010/main" val="393467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2271184"/>
            <a:ext cx="11944864" cy="2315631"/>
          </a:xfrm>
        </p:spPr>
        <p:txBody>
          <a:bodyPr/>
          <a:lstStyle/>
          <a:p>
            <a:r>
              <a:rPr lang="es-CO" dirty="0"/>
              <a:t>Existe una condición, si es que decimos creer;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08356"/>
            <a:ext cx="11475308" cy="2241288"/>
          </a:xfrm>
        </p:spPr>
        <p:txBody>
          <a:bodyPr/>
          <a:lstStyle/>
          <a:p>
            <a:r>
              <a:rPr lang="es-CO" dirty="0"/>
              <a:t>es la forma establecida por nuestro Señor:</a:t>
            </a:r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2317399"/>
            <a:ext cx="11475308" cy="2223202"/>
          </a:xfrm>
        </p:spPr>
        <p:txBody>
          <a:bodyPr/>
          <a:lstStyle/>
          <a:p>
            <a:r>
              <a:rPr lang="es-CO" dirty="0"/>
              <a:t>siempre en carne se reveló. </a:t>
            </a:r>
          </a:p>
        </p:txBody>
      </p:sp>
    </p:spTree>
    <p:extLst>
      <p:ext uri="{BB962C8B-B14F-4D97-AF65-F5344CB8AC3E}">
        <p14:creationId xmlns:p14="http://schemas.microsoft.com/office/powerpoint/2010/main" val="91375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CO" dirty="0"/>
              <a:t>En forma humana Él está en esta etapa final.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Su velo de carne habla hoy, </a:t>
            </a:r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157" y="2329976"/>
            <a:ext cx="11389686" cy="2198048"/>
          </a:xfrm>
        </p:spPr>
        <p:txBody>
          <a:bodyPr/>
          <a:lstStyle/>
          <a:p>
            <a:r>
              <a:rPr lang="es-CO" dirty="0"/>
              <a:t>trayendo así la fe para la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196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277" y="2350630"/>
            <a:ext cx="11755446" cy="2156740"/>
          </a:xfrm>
        </p:spPr>
        <p:txBody>
          <a:bodyPr/>
          <a:lstStyle/>
          <a:p>
            <a:r>
              <a:rPr lang="es-CO" dirty="0"/>
              <a:t>Por la Palabra producirá la resurrección.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184</Words>
  <Application>Microsoft Office PowerPoint</Application>
  <PresentationFormat>Panorámica</PresentationFormat>
  <Paragraphs>25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Poppins SemiBold</vt:lpstr>
      <vt:lpstr>Tema de Office</vt:lpstr>
      <vt:lpstr>Presentación de PowerPoint</vt:lpstr>
      <vt:lpstr>EL VELO DE CARNE </vt:lpstr>
      <vt:lpstr>Existe una condición, si es que decimos creer;</vt:lpstr>
      <vt:lpstr>es la forma establecida por nuestro Señor:</vt:lpstr>
      <vt:lpstr>siempre en carne se reveló. </vt:lpstr>
      <vt:lpstr>En forma humana Él está en esta etapa final.</vt:lpstr>
      <vt:lpstr>Su velo de carne habla hoy, </vt:lpstr>
      <vt:lpstr>trayendo así la fe para la transformación.</vt:lpstr>
      <vt:lpstr>Por la Palabra producirá la resurrección. </vt:lpstr>
      <vt:lpstr>¡Oh, cuántas cosas vendrán! </vt:lpstr>
      <vt:lpstr>Es la Palabra hablada de Dios </vt:lpstr>
      <vt:lpstr>que en carne humana hoy está: </vt:lpstr>
      <vt:lpstr>en un velo de carne se reveló. </vt:lpstr>
      <vt:lpstr>EL VELO DE CARNE </vt:lpstr>
      <vt:lpstr>Es la manera de Dios única y sin igual. </vt:lpstr>
      <vt:lpstr>Es por Su Ungido que Dios dará </vt:lpstr>
      <vt:lpstr>Su bendición, cual fe para los hijos de Dios.</vt:lpstr>
      <vt:lpstr>En forma humana Él está en esta etapa final.</vt:lpstr>
      <vt:lpstr>Su velo de carne habla hoy, </vt:lpstr>
      <vt:lpstr>trayendo así la fe para la transformación.</vt:lpstr>
      <vt:lpstr>Por la Palabra producirá la resurrección. </vt:lpstr>
      <vt:lpstr>¡Oh, cuántas cosas vendrán! </vt:lpstr>
      <vt:lpstr>Es la Palabra hablada de Dios </vt:lpstr>
      <vt:lpstr>que en carne humana hoy está: </vt:lpstr>
      <vt:lpstr>en un velo de carne se reveló. </vt:lpstr>
      <vt:lpstr>EL VELO DE CARNE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andrea isabel paz peña</cp:lastModifiedBy>
  <cp:revision>14</cp:revision>
  <dcterms:created xsi:type="dcterms:W3CDTF">2023-01-03T16:46:06Z</dcterms:created>
  <dcterms:modified xsi:type="dcterms:W3CDTF">2023-01-11T16:19:35Z</dcterms:modified>
</cp:coreProperties>
</file>