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95" r:id="rId8"/>
    <p:sldId id="261" r:id="rId9"/>
    <p:sldId id="310" r:id="rId10"/>
    <p:sldId id="311" r:id="rId11"/>
    <p:sldId id="312" r:id="rId12"/>
    <p:sldId id="327" r:id="rId13"/>
    <p:sldId id="328" r:id="rId14"/>
    <p:sldId id="329" r:id="rId15"/>
    <p:sldId id="330" r:id="rId16"/>
    <p:sldId id="331" r:id="rId17"/>
    <p:sldId id="332" r:id="rId18"/>
    <p:sldId id="302" r:id="rId19"/>
    <p:sldId id="303" r:id="rId20"/>
    <p:sldId id="304" r:id="rId21"/>
    <p:sldId id="326" r:id="rId22"/>
    <p:sldId id="333" r:id="rId23"/>
    <p:sldId id="334" r:id="rId24"/>
    <p:sldId id="335" r:id="rId25"/>
    <p:sldId id="336" r:id="rId26"/>
    <p:sldId id="337" r:id="rId2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D4ADCFA-8ADF-4967-A7C2-4248998FEAB2}">
          <p14:sldIdLst>
            <p14:sldId id="267"/>
            <p14:sldId id="256"/>
          </p14:sldIdLst>
        </p14:section>
        <p14:section name="ESTROFA I" id="{93F9D2A9-B3C9-4867-B93A-AF71BF3C92EF}">
          <p14:sldIdLst>
            <p14:sldId id="257"/>
            <p14:sldId id="258"/>
          </p14:sldIdLst>
        </p14:section>
        <p14:section name="ESTROFA II" id="{3A4AF586-D2A1-46C0-BB6E-FC4E43FF2C8F}">
          <p14:sldIdLst>
            <p14:sldId id="259"/>
            <p14:sldId id="260"/>
            <p14:sldId id="295"/>
          </p14:sldIdLst>
        </p14:section>
        <p14:section name="ESTROFA III" id="{EF7ACC95-A4CC-4114-93CB-AD1E829F4369}">
          <p14:sldIdLst>
            <p14:sldId id="261"/>
            <p14:sldId id="310"/>
            <p14:sldId id="311"/>
            <p14:sldId id="312"/>
            <p14:sldId id="327"/>
          </p14:sldIdLst>
        </p14:section>
        <p14:section name="ESTROFA I" id="{AA6E6121-297C-44C8-8E68-8E42DD8EFA28}">
          <p14:sldIdLst>
            <p14:sldId id="328"/>
            <p14:sldId id="329"/>
          </p14:sldIdLst>
        </p14:section>
        <p14:section name="ESTROFA II" id="{8B503D97-7824-4365-B836-A28063542378}">
          <p14:sldIdLst>
            <p14:sldId id="330"/>
            <p14:sldId id="331"/>
            <p14:sldId id="332"/>
          </p14:sldIdLst>
        </p14:section>
        <p14:section name="ESTROFA IV" id="{78D01726-068C-46F1-AE20-0D6E48C304BF}">
          <p14:sldIdLst>
            <p14:sldId id="302"/>
            <p14:sldId id="303"/>
            <p14:sldId id="304"/>
            <p14:sldId id="326"/>
          </p14:sldIdLst>
        </p14:section>
        <p14:section name="ESTROFA III" id="{33A41F1F-8ACA-4198-87F6-5A305AC1F6BC}">
          <p14:sldIdLst>
            <p14:sldId id="333"/>
            <p14:sldId id="334"/>
            <p14:sldId id="335"/>
            <p14:sldId id="336"/>
            <p14:sldId id="33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23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7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679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17606-992A-99AB-1E3B-11C03319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52E7BA-04C0-CB7C-0AD8-5AB4B549C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97C086-6E74-6F0B-F9F3-77F2E2F8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4C5B10-90B1-ACC3-5E97-3B08ABAD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6A867-CD12-0C56-CB27-776929FC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455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6A6E3B-B373-63CD-F1E9-5EE83C910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07B8E4-25FA-3D74-314B-2431BEEF5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A1894-A758-6CA3-E3A6-FE36DA61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7D2C9-6806-9C5F-F1E9-9CF194257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3F2A93-C486-2CD0-E078-F6FBAD0F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355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873F4-3CA1-171B-F486-D8D91B6F6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FAF786-FB62-8F0F-2F44-539AD5C8F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A1B4C4-08A0-77CF-26D7-C6486767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23ED7-B9CC-1606-CC98-BD8547DB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3AA7A-916B-A44E-FED0-C8A2511A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178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8603E-18C1-F482-EEB5-B67E03858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73A5C1-6D2F-D179-326D-C41774DDD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787A0E-61EE-99D2-A389-3D41B3C3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A87A5-050C-7CD4-BADA-22FFFF79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BA824A-E9D6-D2DB-3E0C-7372F982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781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B3EBA-9656-23CB-0FA8-B8DC9439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068EF-C87C-0215-79DD-DAE06A6BA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498DD2-F02E-E943-95B4-707BFA4E1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F4E6BA-5580-8EA5-B13B-676EE0AF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137D3-23AE-4613-67B2-A22CB22C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349C72-236C-D344-E8F6-AD1EC39E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488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258A7-5BB0-709B-A507-73A2BC761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4AF9E4-D3A8-6980-3248-3D468E412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E1BE18-ADF9-C53B-0496-BA994575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6EEB86-B76B-9463-F22E-BE1AF06F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BABF9A-F430-89ED-E7A1-0C2B6E4B1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435132-6956-6C20-4783-1D3C34AB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7811BC-284A-0B34-CA03-A91BA4E1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B375C6-63C3-DF57-90BA-4D5D5E3A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656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8DB80-5FF7-30AF-A97A-EAFB7BB9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A6296E-1264-782D-507E-BEA46830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225689-0F3C-E01A-EF3D-DE933E24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852A2F-6E74-3900-6D38-61510DEDF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687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F2239E-DA27-84BD-45B9-2DF68384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5E1BD0-351F-420C-62FD-6D7427B6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68B0A7C-1BC9-E007-B2FC-1B8AC164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976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43758-3FB1-CB91-7840-F76D4407E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B281FA-A29A-A5FE-3894-1D32C190D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A6AE6F-4271-A1EC-F14B-3F24CFDF6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66E721-5D29-D262-5724-406AD120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B8AA18-F71A-BBED-0523-8DEA0CE2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E77669-1F5F-4AC9-3638-43924825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660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296DD-2C3D-78C7-E41E-7F988C45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F64E69-63CC-3535-840E-9CD1417D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36A0C0-3C78-A253-C58F-2263C7B14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6C6CF-2DC4-F0C4-E10B-003A3225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DF8FD4-1352-B4AA-72A5-54683F5B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781A5A-5BEA-1681-6D72-47829F94F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86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600">
              <a:srgbClr val="FDC477"/>
            </a:gs>
            <a:gs pos="0">
              <a:srgbClr val="E38303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18565E-6F6B-9D38-400E-4BC9D9F5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544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9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kern="1200">
          <a:solidFill>
            <a:srgbClr val="0000D6"/>
          </a:solidFill>
          <a:effectLst>
            <a:glow rad="2286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18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Arreglemos muy bien nuestras vidas, </a:t>
            </a:r>
          </a:p>
        </p:txBody>
      </p:sp>
    </p:spTree>
    <p:extLst>
      <p:ext uri="{BB962C8B-B14F-4D97-AF65-F5344CB8AC3E}">
        <p14:creationId xmlns:p14="http://schemas.microsoft.com/office/powerpoint/2010/main" val="97681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que nuestra adopción está por comenzar. </a:t>
            </a:r>
          </a:p>
        </p:txBody>
      </p:sp>
    </p:spTree>
    <p:extLst>
      <p:ext uri="{BB962C8B-B14F-4D97-AF65-F5344CB8AC3E}">
        <p14:creationId xmlns:p14="http://schemas.microsoft.com/office/powerpoint/2010/main" val="171105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EL TIEMPO ES AHORA </a:t>
            </a:r>
          </a:p>
        </p:txBody>
      </p:sp>
    </p:spTree>
    <p:extLst>
      <p:ext uri="{BB962C8B-B14F-4D97-AF65-F5344CB8AC3E}">
        <p14:creationId xmlns:p14="http://schemas.microsoft.com/office/powerpoint/2010/main" val="233947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68" y="2271184"/>
            <a:ext cx="11944864" cy="2315631"/>
          </a:xfrm>
        </p:spPr>
        <p:txBody>
          <a:bodyPr/>
          <a:lstStyle/>
          <a:p>
            <a:r>
              <a:rPr lang="es-CO" dirty="0"/>
              <a:t>Procura ya por arreglar tu situación espiritual.</a:t>
            </a:r>
          </a:p>
        </p:txBody>
      </p:sp>
    </p:spTree>
    <p:extLst>
      <p:ext uri="{BB962C8B-B14F-4D97-AF65-F5344CB8AC3E}">
        <p14:creationId xmlns:p14="http://schemas.microsoft.com/office/powerpoint/2010/main" val="91953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346" y="2308356"/>
            <a:ext cx="11475308" cy="2241288"/>
          </a:xfrm>
        </p:spPr>
        <p:txBody>
          <a:bodyPr/>
          <a:lstStyle/>
          <a:p>
            <a:r>
              <a:rPr lang="es-CO" dirty="0"/>
              <a:t>El tiempo es este. Corrige tu vida.</a:t>
            </a:r>
          </a:p>
        </p:txBody>
      </p:sp>
    </p:spTree>
    <p:extLst>
      <p:ext uri="{BB962C8B-B14F-4D97-AF65-F5344CB8AC3E}">
        <p14:creationId xmlns:p14="http://schemas.microsoft.com/office/powerpoint/2010/main" val="282163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2605"/>
            <a:ext cx="12191998" cy="2372790"/>
          </a:xfrm>
        </p:spPr>
        <p:txBody>
          <a:bodyPr/>
          <a:lstStyle/>
          <a:p>
            <a:r>
              <a:rPr lang="es-CO" dirty="0"/>
              <a:t>Esos milagros que vendrán, </a:t>
            </a:r>
          </a:p>
        </p:txBody>
      </p:sp>
    </p:spTree>
    <p:extLst>
      <p:ext uri="{BB962C8B-B14F-4D97-AF65-F5344CB8AC3E}">
        <p14:creationId xmlns:p14="http://schemas.microsoft.com/office/powerpoint/2010/main" val="285285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¿por qué esperar para empezar? </a:t>
            </a:r>
          </a:p>
        </p:txBody>
      </p:sp>
    </p:spTree>
    <p:extLst>
      <p:ext uri="{BB962C8B-B14F-4D97-AF65-F5344CB8AC3E}">
        <p14:creationId xmlns:p14="http://schemas.microsoft.com/office/powerpoint/2010/main" val="120070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157" y="2329976"/>
            <a:ext cx="11389686" cy="2198048"/>
          </a:xfrm>
        </p:spPr>
        <p:txBody>
          <a:bodyPr/>
          <a:lstStyle/>
          <a:p>
            <a:r>
              <a:rPr lang="es-CO" dirty="0"/>
              <a:t>Prepárate ahora, que el tiempo se acaba.</a:t>
            </a:r>
          </a:p>
        </p:txBody>
      </p:sp>
    </p:spTree>
    <p:extLst>
      <p:ext uri="{BB962C8B-B14F-4D97-AF65-F5344CB8AC3E}">
        <p14:creationId xmlns:p14="http://schemas.microsoft.com/office/powerpoint/2010/main" val="424903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Un sabio consejo da el profeta, </a:t>
            </a:r>
          </a:p>
        </p:txBody>
      </p:sp>
    </p:spTree>
    <p:extLst>
      <p:ext uri="{BB962C8B-B14F-4D97-AF65-F5344CB8AC3E}">
        <p14:creationId xmlns:p14="http://schemas.microsoft.com/office/powerpoint/2010/main" val="28631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y lo acataremos por revelación, </a:t>
            </a:r>
          </a:p>
        </p:txBody>
      </p:sp>
    </p:spTree>
    <p:extLst>
      <p:ext uri="{BB962C8B-B14F-4D97-AF65-F5344CB8AC3E}">
        <p14:creationId xmlns:p14="http://schemas.microsoft.com/office/powerpoint/2010/main" val="152625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EL TIEMPO ES AHORA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170" y="2264044"/>
            <a:ext cx="11625660" cy="2329911"/>
          </a:xfrm>
        </p:spPr>
        <p:txBody>
          <a:bodyPr/>
          <a:lstStyle/>
          <a:p>
            <a:r>
              <a:rPr lang="es-CO" dirty="0"/>
              <a:t>que pronto seremos transformados; </a:t>
            </a:r>
          </a:p>
        </p:txBody>
      </p:sp>
    </p:spTree>
    <p:extLst>
      <p:ext uri="{BB962C8B-B14F-4D97-AF65-F5344CB8AC3E}">
        <p14:creationId xmlns:p14="http://schemas.microsoft.com/office/powerpoint/2010/main" val="2382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170" y="2264044"/>
            <a:ext cx="11625660" cy="2329911"/>
          </a:xfrm>
        </p:spPr>
        <p:txBody>
          <a:bodyPr/>
          <a:lstStyle/>
          <a:p>
            <a:r>
              <a:rPr lang="es-CO" dirty="0"/>
              <a:t>seguros estamos de esta bendición.</a:t>
            </a:r>
          </a:p>
        </p:txBody>
      </p:sp>
    </p:spTree>
    <p:extLst>
      <p:ext uri="{BB962C8B-B14F-4D97-AF65-F5344CB8AC3E}">
        <p14:creationId xmlns:p14="http://schemas.microsoft.com/office/powerpoint/2010/main" val="370496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Y es que debemos santificarnos; </a:t>
            </a:r>
          </a:p>
        </p:txBody>
      </p:sp>
    </p:spTree>
    <p:extLst>
      <p:ext uri="{BB962C8B-B14F-4D97-AF65-F5344CB8AC3E}">
        <p14:creationId xmlns:p14="http://schemas.microsoft.com/office/powerpoint/2010/main" val="287651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y ninguna mancha de pecado habrá. </a:t>
            </a:r>
          </a:p>
        </p:txBody>
      </p:sp>
    </p:spTree>
    <p:extLst>
      <p:ext uri="{BB962C8B-B14F-4D97-AF65-F5344CB8AC3E}">
        <p14:creationId xmlns:p14="http://schemas.microsoft.com/office/powerpoint/2010/main" val="41787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Arreglemos muy bien nuestras vidas, </a:t>
            </a:r>
          </a:p>
        </p:txBody>
      </p:sp>
    </p:spTree>
    <p:extLst>
      <p:ext uri="{BB962C8B-B14F-4D97-AF65-F5344CB8AC3E}">
        <p14:creationId xmlns:p14="http://schemas.microsoft.com/office/powerpoint/2010/main" val="332095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que nuestra adopción está por comenzar. </a:t>
            </a:r>
          </a:p>
        </p:txBody>
      </p:sp>
    </p:spTree>
    <p:extLst>
      <p:ext uri="{BB962C8B-B14F-4D97-AF65-F5344CB8AC3E}">
        <p14:creationId xmlns:p14="http://schemas.microsoft.com/office/powerpoint/2010/main" val="180027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EL TIEMPO ES AHORA </a:t>
            </a:r>
          </a:p>
        </p:txBody>
      </p:sp>
    </p:spTree>
    <p:extLst>
      <p:ext uri="{BB962C8B-B14F-4D97-AF65-F5344CB8AC3E}">
        <p14:creationId xmlns:p14="http://schemas.microsoft.com/office/powerpoint/2010/main" val="414104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68" y="2271184"/>
            <a:ext cx="11944864" cy="2315631"/>
          </a:xfrm>
        </p:spPr>
        <p:txBody>
          <a:bodyPr/>
          <a:lstStyle/>
          <a:p>
            <a:r>
              <a:rPr lang="es-CO" dirty="0"/>
              <a:t>Procura ya por arreglar tu situación espiritual.</a:t>
            </a:r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346" y="2308356"/>
            <a:ext cx="11475308" cy="2241288"/>
          </a:xfrm>
        </p:spPr>
        <p:txBody>
          <a:bodyPr/>
          <a:lstStyle/>
          <a:p>
            <a:r>
              <a:rPr lang="es-CO" dirty="0"/>
              <a:t>El tiempo es este. Corrige tu vida.</a:t>
            </a:r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2605"/>
            <a:ext cx="12191998" cy="2372790"/>
          </a:xfrm>
        </p:spPr>
        <p:txBody>
          <a:bodyPr/>
          <a:lstStyle/>
          <a:p>
            <a:r>
              <a:rPr lang="es-CO" dirty="0"/>
              <a:t>Esos milagros que vendrán, </a:t>
            </a:r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¿por qué esperar para empezar? </a:t>
            </a:r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157" y="2329976"/>
            <a:ext cx="11389686" cy="2198048"/>
          </a:xfrm>
        </p:spPr>
        <p:txBody>
          <a:bodyPr/>
          <a:lstStyle/>
          <a:p>
            <a:r>
              <a:rPr lang="es-CO" dirty="0"/>
              <a:t>Prepárate ahora, que el tiempo se acaba.</a:t>
            </a:r>
          </a:p>
        </p:txBody>
      </p:sp>
    </p:spTree>
    <p:extLst>
      <p:ext uri="{BB962C8B-B14F-4D97-AF65-F5344CB8AC3E}">
        <p14:creationId xmlns:p14="http://schemas.microsoft.com/office/powerpoint/2010/main" val="196615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Y es que debemos santificarnos; </a:t>
            </a:r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y ninguna mancha de pecado habrá. </a:t>
            </a:r>
          </a:p>
        </p:txBody>
      </p:sp>
    </p:spTree>
    <p:extLst>
      <p:ext uri="{BB962C8B-B14F-4D97-AF65-F5344CB8AC3E}">
        <p14:creationId xmlns:p14="http://schemas.microsoft.com/office/powerpoint/2010/main" val="208057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 SemiBold"/>
        <a:ea typeface=""/>
        <a:cs typeface=""/>
      </a:majorFont>
      <a:minorFont>
        <a:latin typeface="Poppins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164</Words>
  <Application>Microsoft Office PowerPoint</Application>
  <PresentationFormat>Panorámica</PresentationFormat>
  <Paragraphs>25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Arial</vt:lpstr>
      <vt:lpstr>Poppins SemiBold</vt:lpstr>
      <vt:lpstr>Tema de Office</vt:lpstr>
      <vt:lpstr>Presentación de PowerPoint</vt:lpstr>
      <vt:lpstr>EL TIEMPO ES AHORA </vt:lpstr>
      <vt:lpstr>Procura ya por arreglar tu situación espiritual.</vt:lpstr>
      <vt:lpstr>El tiempo es este. Corrige tu vida.</vt:lpstr>
      <vt:lpstr>Esos milagros que vendrán, </vt:lpstr>
      <vt:lpstr>¿por qué esperar para empezar? </vt:lpstr>
      <vt:lpstr>Prepárate ahora, que el tiempo se acaba.</vt:lpstr>
      <vt:lpstr>Y es que debemos santificarnos; </vt:lpstr>
      <vt:lpstr>y ninguna mancha de pecado habrá. </vt:lpstr>
      <vt:lpstr>Arreglemos muy bien nuestras vidas, </vt:lpstr>
      <vt:lpstr>que nuestra adopción está por comenzar. </vt:lpstr>
      <vt:lpstr>EL TIEMPO ES AHORA </vt:lpstr>
      <vt:lpstr>Procura ya por arreglar tu situación espiritual.</vt:lpstr>
      <vt:lpstr>El tiempo es este. Corrige tu vida.</vt:lpstr>
      <vt:lpstr>Esos milagros que vendrán, </vt:lpstr>
      <vt:lpstr>¿por qué esperar para empezar? </vt:lpstr>
      <vt:lpstr>Prepárate ahora, que el tiempo se acaba.</vt:lpstr>
      <vt:lpstr>Un sabio consejo da el profeta, </vt:lpstr>
      <vt:lpstr>y lo acataremos por revelación, </vt:lpstr>
      <vt:lpstr>que pronto seremos transformados; </vt:lpstr>
      <vt:lpstr>seguros estamos de esta bendición.</vt:lpstr>
      <vt:lpstr>Y es que debemos santificarnos; </vt:lpstr>
      <vt:lpstr>y ninguna mancha de pecado habrá. </vt:lpstr>
      <vt:lpstr>Arreglemos muy bien nuestras vidas, </vt:lpstr>
      <vt:lpstr>que nuestra adopción está por comenzar. </vt:lpstr>
      <vt:lpstr>EL TIEMPO ES AHORA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andrea isabel paz peña</cp:lastModifiedBy>
  <cp:revision>16</cp:revision>
  <dcterms:created xsi:type="dcterms:W3CDTF">2023-01-03T16:46:06Z</dcterms:created>
  <dcterms:modified xsi:type="dcterms:W3CDTF">2023-01-11T16:42:20Z</dcterms:modified>
</cp:coreProperties>
</file>