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95" r:id="rId8"/>
    <p:sldId id="261" r:id="rId9"/>
    <p:sldId id="310" r:id="rId10"/>
    <p:sldId id="311" r:id="rId11"/>
    <p:sldId id="312" r:id="rId12"/>
    <p:sldId id="327" r:id="rId13"/>
    <p:sldId id="328" r:id="rId14"/>
    <p:sldId id="329" r:id="rId15"/>
    <p:sldId id="330" r:id="rId16"/>
    <p:sldId id="331" r:id="rId17"/>
    <p:sldId id="332" r:id="rId18"/>
    <p:sldId id="302" r:id="rId19"/>
    <p:sldId id="303" r:id="rId20"/>
    <p:sldId id="304" r:id="rId21"/>
    <p:sldId id="326" r:id="rId22"/>
    <p:sldId id="333" r:id="rId23"/>
    <p:sldId id="334" r:id="rId24"/>
    <p:sldId id="335" r:id="rId25"/>
    <p:sldId id="336" r:id="rId26"/>
    <p:sldId id="337" r:id="rId2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  <p14:sldId id="295"/>
          </p14:sldIdLst>
        </p14:section>
        <p14:section name="ESTROFA III" id="{EF7ACC95-A4CC-4114-93CB-AD1E829F4369}">
          <p14:sldIdLst>
            <p14:sldId id="261"/>
            <p14:sldId id="310"/>
            <p14:sldId id="311"/>
            <p14:sldId id="312"/>
            <p14:sldId id="327"/>
          </p14:sldIdLst>
        </p14:section>
        <p14:section name="ESTROFA I" id="{AA6E6121-297C-44C8-8E68-8E42DD8EFA28}">
          <p14:sldIdLst>
            <p14:sldId id="328"/>
            <p14:sldId id="329"/>
          </p14:sldIdLst>
        </p14:section>
        <p14:section name="ESTROFA II" id="{8B503D97-7824-4365-B836-A28063542378}">
          <p14:sldIdLst>
            <p14:sldId id="330"/>
            <p14:sldId id="331"/>
            <p14:sldId id="332"/>
          </p14:sldIdLst>
        </p14:section>
        <p14:section name="ESTROFA IV" id="{78D01726-068C-46F1-AE20-0D6E48C304BF}">
          <p14:sldIdLst>
            <p14:sldId id="302"/>
            <p14:sldId id="303"/>
            <p14:sldId id="304"/>
            <p14:sldId id="326"/>
          </p14:sldIdLst>
        </p14:section>
        <p14:section name="ESTROFA III" id="{33A41F1F-8ACA-4198-87F6-5A305AC1F6BC}">
          <p14:sldIdLst>
            <p14:sldId id="333"/>
            <p14:sldId id="334"/>
            <p14:sldId id="335"/>
            <p14:sldId id="336"/>
            <p14:sldId id="3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23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7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Arreglemos muy bien nuestras vidas,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que nuestra adopción está por comenzar.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TIEMPO ES AHORA </a:t>
            </a:r>
          </a:p>
        </p:txBody>
      </p:sp>
    </p:spTree>
    <p:extLst>
      <p:ext uri="{BB962C8B-B14F-4D97-AF65-F5344CB8AC3E}">
        <p14:creationId xmlns:p14="http://schemas.microsoft.com/office/powerpoint/2010/main" val="233947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68" y="2271184"/>
            <a:ext cx="11944864" cy="2315631"/>
          </a:xfrm>
        </p:spPr>
        <p:txBody>
          <a:bodyPr/>
          <a:lstStyle/>
          <a:p>
            <a:r>
              <a:rPr lang="es-CO" dirty="0"/>
              <a:t>Procura ya por arreglar tu situación espiritual.</a:t>
            </a:r>
          </a:p>
        </p:txBody>
      </p:sp>
    </p:spTree>
    <p:extLst>
      <p:ext uri="{BB962C8B-B14F-4D97-AF65-F5344CB8AC3E}">
        <p14:creationId xmlns:p14="http://schemas.microsoft.com/office/powerpoint/2010/main" val="91953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08356"/>
            <a:ext cx="11475308" cy="2241288"/>
          </a:xfrm>
        </p:spPr>
        <p:txBody>
          <a:bodyPr/>
          <a:lstStyle/>
          <a:p>
            <a:r>
              <a:rPr lang="es-CO" dirty="0"/>
              <a:t>El tiempo es este. Corrige tu vida.</a:t>
            </a:r>
          </a:p>
        </p:txBody>
      </p:sp>
    </p:spTree>
    <p:extLst>
      <p:ext uri="{BB962C8B-B14F-4D97-AF65-F5344CB8AC3E}">
        <p14:creationId xmlns:p14="http://schemas.microsoft.com/office/powerpoint/2010/main" val="282163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Esos milagros que vendrán, </a:t>
            </a:r>
          </a:p>
        </p:txBody>
      </p:sp>
    </p:spTree>
    <p:extLst>
      <p:ext uri="{BB962C8B-B14F-4D97-AF65-F5344CB8AC3E}">
        <p14:creationId xmlns:p14="http://schemas.microsoft.com/office/powerpoint/2010/main" val="285285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¿por qué esperar para empezar? </a:t>
            </a:r>
          </a:p>
        </p:txBody>
      </p:sp>
    </p:spTree>
    <p:extLst>
      <p:ext uri="{BB962C8B-B14F-4D97-AF65-F5344CB8AC3E}">
        <p14:creationId xmlns:p14="http://schemas.microsoft.com/office/powerpoint/2010/main" val="120070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329976"/>
            <a:ext cx="11389686" cy="2198048"/>
          </a:xfrm>
        </p:spPr>
        <p:txBody>
          <a:bodyPr/>
          <a:lstStyle/>
          <a:p>
            <a:r>
              <a:rPr lang="es-CO" dirty="0"/>
              <a:t>Prepárate ahora, que el tiempo se acaba.</a:t>
            </a:r>
          </a:p>
        </p:txBody>
      </p:sp>
    </p:spTree>
    <p:extLst>
      <p:ext uri="{BB962C8B-B14F-4D97-AF65-F5344CB8AC3E}">
        <p14:creationId xmlns:p14="http://schemas.microsoft.com/office/powerpoint/2010/main" val="424903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Un sabio consejo da el profeta,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y lo acataremos por revelación,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TIEMPO ES AHORA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2264044"/>
            <a:ext cx="11625660" cy="2329911"/>
          </a:xfrm>
        </p:spPr>
        <p:txBody>
          <a:bodyPr/>
          <a:lstStyle/>
          <a:p>
            <a:r>
              <a:rPr lang="es-CO" dirty="0"/>
              <a:t>que pronto seremos transformados; 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2264044"/>
            <a:ext cx="11625660" cy="2329911"/>
          </a:xfrm>
        </p:spPr>
        <p:txBody>
          <a:bodyPr/>
          <a:lstStyle/>
          <a:p>
            <a:r>
              <a:rPr lang="es-CO" dirty="0"/>
              <a:t>seguros estamos de esta bendición.</a:t>
            </a:r>
          </a:p>
        </p:txBody>
      </p:sp>
    </p:spTree>
    <p:extLst>
      <p:ext uri="{BB962C8B-B14F-4D97-AF65-F5344CB8AC3E}">
        <p14:creationId xmlns:p14="http://schemas.microsoft.com/office/powerpoint/2010/main" val="370496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Y es que debemos santificarnos; </a:t>
            </a:r>
          </a:p>
        </p:txBody>
      </p:sp>
    </p:spTree>
    <p:extLst>
      <p:ext uri="{BB962C8B-B14F-4D97-AF65-F5344CB8AC3E}">
        <p14:creationId xmlns:p14="http://schemas.microsoft.com/office/powerpoint/2010/main" val="287651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y ninguna mancha de pecado habrá. </a:t>
            </a:r>
          </a:p>
        </p:txBody>
      </p:sp>
    </p:spTree>
    <p:extLst>
      <p:ext uri="{BB962C8B-B14F-4D97-AF65-F5344CB8AC3E}">
        <p14:creationId xmlns:p14="http://schemas.microsoft.com/office/powerpoint/2010/main" val="41787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Arreglemos muy bien nuestras vidas, </a:t>
            </a:r>
          </a:p>
        </p:txBody>
      </p:sp>
    </p:spTree>
    <p:extLst>
      <p:ext uri="{BB962C8B-B14F-4D97-AF65-F5344CB8AC3E}">
        <p14:creationId xmlns:p14="http://schemas.microsoft.com/office/powerpoint/2010/main" val="332095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que nuestra adopción está por comenzar. </a:t>
            </a:r>
          </a:p>
        </p:txBody>
      </p:sp>
    </p:spTree>
    <p:extLst>
      <p:ext uri="{BB962C8B-B14F-4D97-AF65-F5344CB8AC3E}">
        <p14:creationId xmlns:p14="http://schemas.microsoft.com/office/powerpoint/2010/main" val="180027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TIEMPO ES AHORA </a:t>
            </a:r>
          </a:p>
        </p:txBody>
      </p:sp>
    </p:spTree>
    <p:extLst>
      <p:ext uri="{BB962C8B-B14F-4D97-AF65-F5344CB8AC3E}">
        <p14:creationId xmlns:p14="http://schemas.microsoft.com/office/powerpoint/2010/main" val="414104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68" y="2271184"/>
            <a:ext cx="11944864" cy="2315631"/>
          </a:xfrm>
        </p:spPr>
        <p:txBody>
          <a:bodyPr/>
          <a:lstStyle/>
          <a:p>
            <a:r>
              <a:rPr lang="es-CO" dirty="0"/>
              <a:t>Procura ya por arreglar tu situación espiritual.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08356"/>
            <a:ext cx="11475308" cy="2241288"/>
          </a:xfrm>
        </p:spPr>
        <p:txBody>
          <a:bodyPr/>
          <a:lstStyle/>
          <a:p>
            <a:r>
              <a:rPr lang="es-CO" dirty="0"/>
              <a:t>El tiempo es este. Corrige tu vida.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Esos milagros que vendrán,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¿por qué esperar para empezar?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329976"/>
            <a:ext cx="11389686" cy="2198048"/>
          </a:xfrm>
        </p:spPr>
        <p:txBody>
          <a:bodyPr/>
          <a:lstStyle/>
          <a:p>
            <a:r>
              <a:rPr lang="es-CO" dirty="0"/>
              <a:t>Prepárate ahora, que el tiempo se acaba.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Y es que debemos santificarnos;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y ninguna mancha de pecado habrá.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164</Words>
  <Application>Microsoft Office PowerPoint</Application>
  <PresentationFormat>Panorámica</PresentationFormat>
  <Paragraphs>25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Poppins SemiBold</vt:lpstr>
      <vt:lpstr>Tema de Office</vt:lpstr>
      <vt:lpstr>Presentación de PowerPoint</vt:lpstr>
      <vt:lpstr>EL TIEMPO ES AHORA </vt:lpstr>
      <vt:lpstr>Procura ya por arreglar tu situación espiritual.</vt:lpstr>
      <vt:lpstr>El tiempo es este. Corrige tu vida.</vt:lpstr>
      <vt:lpstr>Esos milagros que vendrán, </vt:lpstr>
      <vt:lpstr>¿por qué esperar para empezar? </vt:lpstr>
      <vt:lpstr>Prepárate ahora, que el tiempo se acaba.</vt:lpstr>
      <vt:lpstr>Y es que debemos santificarnos; </vt:lpstr>
      <vt:lpstr>y ninguna mancha de pecado habrá. </vt:lpstr>
      <vt:lpstr>Arreglemos muy bien nuestras vidas, </vt:lpstr>
      <vt:lpstr>que nuestra adopción está por comenzar. </vt:lpstr>
      <vt:lpstr>EL TIEMPO ES AHORA </vt:lpstr>
      <vt:lpstr>Procura ya por arreglar tu situación espiritual.</vt:lpstr>
      <vt:lpstr>El tiempo es este. Corrige tu vida.</vt:lpstr>
      <vt:lpstr>Esos milagros que vendrán, </vt:lpstr>
      <vt:lpstr>¿por qué esperar para empezar? </vt:lpstr>
      <vt:lpstr>Prepárate ahora, que el tiempo se acaba.</vt:lpstr>
      <vt:lpstr>Un sabio consejo da el profeta, </vt:lpstr>
      <vt:lpstr>y lo acataremos por revelación, </vt:lpstr>
      <vt:lpstr>que pronto seremos transformados; </vt:lpstr>
      <vt:lpstr>seguros estamos de esta bendición.</vt:lpstr>
      <vt:lpstr>Y es que debemos santificarnos; </vt:lpstr>
      <vt:lpstr>y ninguna mancha de pecado habrá. </vt:lpstr>
      <vt:lpstr>Arreglemos muy bien nuestras vidas, </vt:lpstr>
      <vt:lpstr>que nuestra adopción está por comenzar. </vt:lpstr>
      <vt:lpstr>EL TIEMPO ES AHORA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16</cp:revision>
  <dcterms:created xsi:type="dcterms:W3CDTF">2023-01-03T16:46:06Z</dcterms:created>
  <dcterms:modified xsi:type="dcterms:W3CDTF">2023-01-11T16:42:20Z</dcterms:modified>
</cp:coreProperties>
</file>