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9"/>
  </p:handoutMasterIdLst>
  <p:sldIdLst>
    <p:sldId id="267" r:id="rId2"/>
    <p:sldId id="256" r:id="rId3"/>
    <p:sldId id="257" r:id="rId4"/>
    <p:sldId id="258" r:id="rId5"/>
    <p:sldId id="293" r:id="rId6"/>
    <p:sldId id="294" r:id="rId7"/>
    <p:sldId id="259" r:id="rId8"/>
    <p:sldId id="260" r:id="rId9"/>
    <p:sldId id="295" r:id="rId10"/>
    <p:sldId id="296" r:id="rId11"/>
    <p:sldId id="261" r:id="rId12"/>
    <p:sldId id="262" r:id="rId13"/>
    <p:sldId id="263" r:id="rId14"/>
    <p:sldId id="264" r:id="rId15"/>
    <p:sldId id="280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8" r:id="rId27"/>
    <p:sldId id="30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D4ADCFA-8ADF-4967-A7C2-4248998FEAB2}">
          <p14:sldIdLst>
            <p14:sldId id="267"/>
            <p14:sldId id="256"/>
          </p14:sldIdLst>
        </p14:section>
        <p14:section name="ESTROFA I" id="{93F9D2A9-B3C9-4867-B93A-AF71BF3C92EF}">
          <p14:sldIdLst>
            <p14:sldId id="257"/>
            <p14:sldId id="258"/>
            <p14:sldId id="293"/>
            <p14:sldId id="294"/>
          </p14:sldIdLst>
        </p14:section>
        <p14:section name="ESTROFA II" id="{3A4AF586-D2A1-46C0-BB6E-FC4E43FF2C8F}">
          <p14:sldIdLst>
            <p14:sldId id="259"/>
            <p14:sldId id="260"/>
            <p14:sldId id="295"/>
            <p14:sldId id="296"/>
          </p14:sldIdLst>
        </p14:section>
        <p14:section name="ESTROFA III" id="{E1BC8723-8707-4E43-98D1-C13EDD9D19BC}">
          <p14:sldIdLst>
            <p14:sldId id="261"/>
            <p14:sldId id="262"/>
            <p14:sldId id="263"/>
            <p14:sldId id="264"/>
            <p14:sldId id="280"/>
            <p14:sldId id="297"/>
          </p14:sldIdLst>
        </p14:section>
        <p14:section name="ESTROFA II" id="{50D4A2CE-A9FA-4B2A-BF15-4979A2524FFF}">
          <p14:sldIdLst>
            <p14:sldId id="298"/>
            <p14:sldId id="299"/>
            <p14:sldId id="300"/>
            <p14:sldId id="301"/>
          </p14:sldIdLst>
        </p14:section>
        <p14:section name="ESTROFA III" id="{78D01726-068C-46F1-AE20-0D6E48C304BF}">
          <p14:sldIdLst>
            <p14:sldId id="302"/>
            <p14:sldId id="303"/>
            <p14:sldId id="304"/>
            <p14:sldId id="305"/>
            <p14:sldId id="306"/>
            <p14:sldId id="308"/>
            <p14:sldId id="30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6"/>
    <a:srgbClr val="FDC477"/>
    <a:srgbClr val="E38303"/>
    <a:srgbClr val="FC9E20"/>
    <a:srgbClr val="00008E"/>
    <a:srgbClr val="0000AC"/>
    <a:srgbClr val="0000FF"/>
    <a:srgbClr val="31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55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9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2E0BC706-D686-CF4D-D152-661BC579F01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E04CD3D-EBD8-A7B6-9C82-73A1ED1A2A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EA827-697C-4672-A6A2-0FD510F86C5F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563F7C6-0307-2895-CC38-4B189FDE3B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47276B1-9A6E-3E52-5AE1-66F8C2468E9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CD380-7184-4C0A-A22F-6E35AC7722C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0709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DC914-2C78-466F-B38A-1858A0C48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C60F46-2495-453C-B963-3B5C2AEBC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9CF79-0722-4EF7-8426-9E35427E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667EC-39B8-473B-A50F-5189EE37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5206A0-F269-4005-B93A-8EEDE142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51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98D61-4AA9-4AEF-A438-7D26CA8E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2DECFD-7AF9-4CF9-98DC-A8CEF625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6E21D-FBE7-401C-9865-711D8B83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BEE81-70FB-439D-A65C-D968956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05D4C-359E-4EAC-AF7B-A93347C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1546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3DF04-7FEE-4FA6-9DA9-A09DE092F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4ABC5-BC29-42D0-ABC9-03F0C55E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0E8CA-E433-4969-88CE-DC1EE0B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71C298-AE88-4F64-B584-D0C48BF3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66D94-C7CC-4EBA-8007-E1EF505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2060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92" y="5116695"/>
            <a:ext cx="11781694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54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6611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F12A-7843-6F99-6EBE-AA71958A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1839347"/>
            <a:ext cx="10439400" cy="3179305"/>
          </a:xfrm>
        </p:spPr>
        <p:txBody>
          <a:bodyPr anchor="b">
            <a:noAutofit/>
          </a:bodyPr>
          <a:lstStyle>
            <a:lvl1pPr algn="ctr">
              <a:defRPr sz="7200">
                <a:solidFill>
                  <a:srgbClr val="0000D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3298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5D047-8B6D-4A69-9BBE-A3617676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CAC01-5BAB-4EBC-B506-FEAE1E36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367FF-CAA1-47D9-A3D0-BA8C77F5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13F44-3A69-409D-9037-EA462F05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BA9C5-2F46-4A3C-9E01-140FD16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885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437DE-B778-4147-A1AE-1E2BFAA7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70AF1-ABF9-4DCD-B21C-850DD19F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65234-2232-4506-9EB2-F1EAE048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E08-281A-4782-AE51-C2701481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E8A9-9650-47AC-A1C7-3744687D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9418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6D46C-CCA1-453C-8C64-E8D7B957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F9D6-B8E2-466F-93F4-CA495A02A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ED6AB-ADB3-4E7E-8DA4-C1140646C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B42B91-E6BB-48C6-A339-6D091C95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8680A-C06E-459A-98BE-3F2A86FD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9B3A3-94F7-4905-A72D-780D944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525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2090-6675-4E67-9268-C82A22E8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9C5A2-E390-48D1-9EEE-2F637A2D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F5B53-7923-4776-AB56-D22E7C64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20687-B322-4274-9B70-497B277C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B36EA-DB2A-420C-A098-2EEF46024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D1666C-939E-41AE-80EB-406F6A24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F48E3E-151C-45B1-85CC-61CA3B6F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A71939-5C70-4889-A027-5C9F0DAA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106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A0AEC-C95F-4572-89C1-7C8BCEFD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2209D-9183-4D1B-A737-294E189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EAEE3E-B43C-4A7F-8CBD-ECC62ED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57067E-5266-4428-9C12-E7531857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8047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47CAA-21C1-4CE0-BB8E-77B102A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8DA62-2136-4C3B-B12B-5E5FECED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9962E-CED6-4DF8-8962-BB0AC32A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3404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17F-EAF1-4520-B9D7-4F804468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CF41E-10C4-4F22-8343-C6A49F4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97AAA-4428-4D99-84F5-DBC9307A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6A283-1572-4F6C-888A-BF3A8301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D7763-4C62-4D73-A9EE-4F85C0C3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A0E15-D178-4DDA-B297-0707DC2D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045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5850-404B-48B8-A6D7-163EF5DE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9EA88-977D-4D68-8F08-FB8A25CF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D75E7-A21C-4C50-9C7D-6D8D9C3F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F3695-EB72-4AFC-A5EC-56726004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7852-9570-4F1C-9323-505B8E4D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6318-0012-4970-B47B-4B6B7627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101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3A715F-D8CA-43F5-A14D-0AC2E5C7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854EB-DD54-47EE-AC1E-F47E3116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04DF8-6A97-4213-BCA2-239BF4376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9E1-ECA2-49A8-AA4D-1B25FF8A75EF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9ECEB-FCB7-4ECB-A70F-3F1B96701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FA051-6401-4A9B-B408-F34BD1818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642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A2E736A6-AAE5-BCC4-EB06-81C860CB8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1898056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allí tú y yo estaremos con Él. </a:t>
            </a:r>
          </a:p>
        </p:txBody>
      </p:sp>
    </p:spTree>
    <p:extLst>
      <p:ext uri="{BB962C8B-B14F-4D97-AF65-F5344CB8AC3E}">
        <p14:creationId xmlns:p14="http://schemas.microsoft.com/office/powerpoint/2010/main" val="338222409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Hoy soplando está el Ungido del Señor </a:t>
            </a:r>
          </a:p>
        </p:txBody>
      </p:sp>
    </p:spTree>
    <p:extLst>
      <p:ext uri="{BB962C8B-B14F-4D97-AF65-F5344CB8AC3E}">
        <p14:creationId xmlns:p14="http://schemas.microsoft.com/office/powerpoint/2010/main" val="378471887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este Mensaje Divino de reclamación. </a:t>
            </a:r>
          </a:p>
        </p:txBody>
      </p:sp>
    </p:spTree>
    <p:extLst>
      <p:ext uri="{BB962C8B-B14F-4D97-AF65-F5344CB8AC3E}">
        <p14:creationId xmlns:p14="http://schemas.microsoft.com/office/powerpoint/2010/main" val="225365416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No volverán al polvo de la tierra los primogénitos de Dios, </a:t>
            </a:r>
          </a:p>
        </p:txBody>
      </p:sp>
    </p:spTree>
    <p:extLst>
      <p:ext uri="{BB962C8B-B14F-4D97-AF65-F5344CB8AC3E}">
        <p14:creationId xmlns:p14="http://schemas.microsoft.com/office/powerpoint/2010/main" val="342621811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porque Cristo los transformará. </a:t>
            </a:r>
          </a:p>
        </p:txBody>
      </p:sp>
    </p:spTree>
    <p:extLst>
      <p:ext uri="{BB962C8B-B14F-4D97-AF65-F5344CB8AC3E}">
        <p14:creationId xmlns:p14="http://schemas.microsoft.com/office/powerpoint/2010/main" val="349991504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porque nos transformará. </a:t>
            </a:r>
          </a:p>
        </p:txBody>
      </p:sp>
    </p:spTree>
    <p:extLst>
      <p:ext uri="{BB962C8B-B14F-4D97-AF65-F5344CB8AC3E}">
        <p14:creationId xmlns:p14="http://schemas.microsoft.com/office/powerpoint/2010/main" val="2703629588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SOPLO DE VIDA </a:t>
            </a:r>
          </a:p>
        </p:txBody>
      </p:sp>
    </p:spTree>
    <p:extLst>
      <p:ext uri="{BB962C8B-B14F-4D97-AF65-F5344CB8AC3E}">
        <p14:creationId xmlns:p14="http://schemas.microsoft.com/office/powerpoint/2010/main" val="3007849520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Su soplo de Vida lo imparte el Señor: </a:t>
            </a:r>
          </a:p>
        </p:txBody>
      </p:sp>
    </p:spTree>
    <p:extLst>
      <p:ext uri="{BB962C8B-B14F-4D97-AF65-F5344CB8AC3E}">
        <p14:creationId xmlns:p14="http://schemas.microsoft.com/office/powerpoint/2010/main" val="3554753197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dará un cuerpo nuevo para los hijos de Dios. </a:t>
            </a:r>
          </a:p>
        </p:txBody>
      </p:sp>
    </p:spTree>
    <p:extLst>
      <p:ext uri="{BB962C8B-B14F-4D97-AF65-F5344CB8AC3E}">
        <p14:creationId xmlns:p14="http://schemas.microsoft.com/office/powerpoint/2010/main" val="1227069864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Con la Palabra hablada creará el Milenio y la eternidad; </a:t>
            </a:r>
          </a:p>
        </p:txBody>
      </p:sp>
    </p:spTree>
    <p:extLst>
      <p:ext uri="{BB962C8B-B14F-4D97-AF65-F5344CB8AC3E}">
        <p14:creationId xmlns:p14="http://schemas.microsoft.com/office/powerpoint/2010/main" val="278713853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SOPLO DE VIDA </a:t>
            </a:r>
          </a:p>
        </p:txBody>
      </p:sp>
    </p:spTree>
    <p:extLst>
      <p:ext uri="{BB962C8B-B14F-4D97-AF65-F5344CB8AC3E}">
        <p14:creationId xmlns:p14="http://schemas.microsoft.com/office/powerpoint/2010/main" val="179807245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allí tú y yo estaremos con Él. </a:t>
            </a:r>
          </a:p>
        </p:txBody>
      </p:sp>
    </p:spTree>
    <p:extLst>
      <p:ext uri="{BB962C8B-B14F-4D97-AF65-F5344CB8AC3E}">
        <p14:creationId xmlns:p14="http://schemas.microsoft.com/office/powerpoint/2010/main" val="63357038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Hoy soplando está el Ungido del Señor </a:t>
            </a:r>
          </a:p>
        </p:txBody>
      </p:sp>
    </p:spTree>
    <p:extLst>
      <p:ext uri="{BB962C8B-B14F-4D97-AF65-F5344CB8AC3E}">
        <p14:creationId xmlns:p14="http://schemas.microsoft.com/office/powerpoint/2010/main" val="286312936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este Mensaje Divino de reclamación. </a:t>
            </a:r>
          </a:p>
        </p:txBody>
      </p:sp>
    </p:spTree>
    <p:extLst>
      <p:ext uri="{BB962C8B-B14F-4D97-AF65-F5344CB8AC3E}">
        <p14:creationId xmlns:p14="http://schemas.microsoft.com/office/powerpoint/2010/main" val="1526252069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No volverán al polvo de la tierra los primogénitos de Dios, </a:t>
            </a:r>
          </a:p>
        </p:txBody>
      </p:sp>
    </p:spTree>
    <p:extLst>
      <p:ext uri="{BB962C8B-B14F-4D97-AF65-F5344CB8AC3E}">
        <p14:creationId xmlns:p14="http://schemas.microsoft.com/office/powerpoint/2010/main" val="238203188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porque Cristo los transformará. </a:t>
            </a:r>
          </a:p>
        </p:txBody>
      </p:sp>
    </p:spTree>
    <p:extLst>
      <p:ext uri="{BB962C8B-B14F-4D97-AF65-F5344CB8AC3E}">
        <p14:creationId xmlns:p14="http://schemas.microsoft.com/office/powerpoint/2010/main" val="3466627893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porque nos transformará. </a:t>
            </a:r>
          </a:p>
        </p:txBody>
      </p:sp>
    </p:spTree>
    <p:extLst>
      <p:ext uri="{BB962C8B-B14F-4D97-AF65-F5344CB8AC3E}">
        <p14:creationId xmlns:p14="http://schemas.microsoft.com/office/powerpoint/2010/main" val="195694852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Nos transformará.</a:t>
            </a:r>
          </a:p>
        </p:txBody>
      </p:sp>
    </p:spTree>
    <p:extLst>
      <p:ext uri="{BB962C8B-B14F-4D97-AF65-F5344CB8AC3E}">
        <p14:creationId xmlns:p14="http://schemas.microsoft.com/office/powerpoint/2010/main" val="1868099856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SOPLO DE VIDA </a:t>
            </a:r>
          </a:p>
        </p:txBody>
      </p:sp>
    </p:spTree>
    <p:extLst>
      <p:ext uri="{BB962C8B-B14F-4D97-AF65-F5344CB8AC3E}">
        <p14:creationId xmlns:p14="http://schemas.microsoft.com/office/powerpoint/2010/main" val="7103710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sopló el Señor Su tierno aliento para Vida. </a:t>
            </a:r>
          </a:p>
        </p:txBody>
      </p:sp>
    </p:spTree>
    <p:extLst>
      <p:ext uri="{BB962C8B-B14F-4D97-AF65-F5344CB8AC3E}">
        <p14:creationId xmlns:p14="http://schemas.microsoft.com/office/powerpoint/2010/main" val="308901875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Así nació Adán: por Su Palabra lo creó. </a:t>
            </a:r>
          </a:p>
        </p:txBody>
      </p:sp>
    </p:spTree>
    <p:extLst>
      <p:ext uri="{BB962C8B-B14F-4D97-AF65-F5344CB8AC3E}">
        <p14:creationId xmlns:p14="http://schemas.microsoft.com/office/powerpoint/2010/main" val="260214461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¡Oh, sopla, mi Señor!, y habla, que mi corazón cree. </a:t>
            </a:r>
          </a:p>
        </p:txBody>
      </p:sp>
    </p:spTree>
    <p:extLst>
      <p:ext uri="{BB962C8B-B14F-4D97-AF65-F5344CB8AC3E}">
        <p14:creationId xmlns:p14="http://schemas.microsoft.com/office/powerpoint/2010/main" val="91375435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Tu apacible Voz produce mi transformación. </a:t>
            </a:r>
          </a:p>
        </p:txBody>
      </p:sp>
    </p:spTree>
    <p:extLst>
      <p:ext uri="{BB962C8B-B14F-4D97-AF65-F5344CB8AC3E}">
        <p14:creationId xmlns:p14="http://schemas.microsoft.com/office/powerpoint/2010/main" val="107421420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Su soplo de Vida lo imparte el Señor: </a:t>
            </a:r>
          </a:p>
        </p:txBody>
      </p:sp>
    </p:spTree>
    <p:extLst>
      <p:ext uri="{BB962C8B-B14F-4D97-AF65-F5344CB8AC3E}">
        <p14:creationId xmlns:p14="http://schemas.microsoft.com/office/powerpoint/2010/main" val="375651229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dará un cuerpo nuevo para los hijos de Dios. </a:t>
            </a:r>
          </a:p>
        </p:txBody>
      </p:sp>
    </p:spTree>
    <p:extLst>
      <p:ext uri="{BB962C8B-B14F-4D97-AF65-F5344CB8AC3E}">
        <p14:creationId xmlns:p14="http://schemas.microsoft.com/office/powerpoint/2010/main" val="88486215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Con la Palabra hablada creará el Milenio y la eternidad; </a:t>
            </a:r>
          </a:p>
        </p:txBody>
      </p:sp>
    </p:spTree>
    <p:extLst>
      <p:ext uri="{BB962C8B-B14F-4D97-AF65-F5344CB8AC3E}">
        <p14:creationId xmlns:p14="http://schemas.microsoft.com/office/powerpoint/2010/main" val="196615282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u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b" id="{2D417A4F-106D-463E-B5A2-E7C62F13A3FB}" vid="{4AA99E17-4FCB-481F-8579-DC73BBFD9CD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sub</Template>
  <TotalTime>32</TotalTime>
  <Words>202</Words>
  <Application>Microsoft Office PowerPoint</Application>
  <PresentationFormat>Panorámica</PresentationFormat>
  <Paragraphs>26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1" baseType="lpstr">
      <vt:lpstr>Arial</vt:lpstr>
      <vt:lpstr>Calibri</vt:lpstr>
      <vt:lpstr>Poppins</vt:lpstr>
      <vt:lpstr>sub</vt:lpstr>
      <vt:lpstr>Presentación de PowerPoint</vt:lpstr>
      <vt:lpstr>EL SOPLO DE VIDA </vt:lpstr>
      <vt:lpstr>Y sopló el Señor Su tierno aliento para Vida. </vt:lpstr>
      <vt:lpstr>Así nació Adán: por Su Palabra lo creó. </vt:lpstr>
      <vt:lpstr>¡Oh, sopla, mi Señor!, y habla, que mi corazón cree. </vt:lpstr>
      <vt:lpstr>Tu apacible Voz produce mi transformación. </vt:lpstr>
      <vt:lpstr>Su soplo de Vida lo imparte el Señor: </vt:lpstr>
      <vt:lpstr>dará un cuerpo nuevo para los hijos de Dios. </vt:lpstr>
      <vt:lpstr>Con la Palabra hablada creará el Milenio y la eternidad; </vt:lpstr>
      <vt:lpstr>allí tú y yo estaremos con Él. </vt:lpstr>
      <vt:lpstr>Hoy soplando está el Ungido del Señor </vt:lpstr>
      <vt:lpstr>este Mensaje Divino de reclamación. </vt:lpstr>
      <vt:lpstr>No volverán al polvo de la tierra los primogénitos de Dios, </vt:lpstr>
      <vt:lpstr>porque Cristo los transformará. </vt:lpstr>
      <vt:lpstr>porque nos transformará. </vt:lpstr>
      <vt:lpstr>EL SOPLO DE VIDA </vt:lpstr>
      <vt:lpstr>Su soplo de Vida lo imparte el Señor: </vt:lpstr>
      <vt:lpstr>dará un cuerpo nuevo para los hijos de Dios. </vt:lpstr>
      <vt:lpstr>Con la Palabra hablada creará el Milenio y la eternidad; </vt:lpstr>
      <vt:lpstr>allí tú y yo estaremos con Él. </vt:lpstr>
      <vt:lpstr>Hoy soplando está el Ungido del Señor </vt:lpstr>
      <vt:lpstr>este Mensaje Divino de reclamación. </vt:lpstr>
      <vt:lpstr>No volverán al polvo de la tierra los primogénitos de Dios, </vt:lpstr>
      <vt:lpstr>porque Cristo los transformará. </vt:lpstr>
      <vt:lpstr>porque nos transformará. </vt:lpstr>
      <vt:lpstr>Nos transformará.</vt:lpstr>
      <vt:lpstr>EL SOPLO DE VIDA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PRECIOSO NOMBRE</dc:title>
  <dc:creator>Esteban</dc:creator>
  <cp:lastModifiedBy>andrea isabel paz peña</cp:lastModifiedBy>
  <cp:revision>13</cp:revision>
  <dcterms:created xsi:type="dcterms:W3CDTF">2023-01-03T16:46:06Z</dcterms:created>
  <dcterms:modified xsi:type="dcterms:W3CDTF">2023-01-11T16:07:05Z</dcterms:modified>
</cp:coreProperties>
</file>