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93" r:id="rId6"/>
    <p:sldId id="294" r:id="rId7"/>
    <p:sldId id="259" r:id="rId8"/>
    <p:sldId id="260" r:id="rId9"/>
    <p:sldId id="295" r:id="rId10"/>
    <p:sldId id="296" r:id="rId11"/>
    <p:sldId id="261" r:id="rId12"/>
    <p:sldId id="262" r:id="rId13"/>
    <p:sldId id="263" r:id="rId14"/>
    <p:sldId id="264" r:id="rId15"/>
    <p:sldId id="280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8" r:id="rId27"/>
    <p:sldId id="307" r:id="rId2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  <p14:sldId id="293"/>
            <p14:sldId id="294"/>
          </p14:sldIdLst>
        </p14:section>
        <p14:section name="ESTROFA II" id="{3A4AF586-D2A1-46C0-BB6E-FC4E43FF2C8F}">
          <p14:sldIdLst>
            <p14:sldId id="259"/>
            <p14:sldId id="260"/>
            <p14:sldId id="295"/>
            <p14:sldId id="296"/>
          </p14:sldIdLst>
        </p14:section>
        <p14:section name="ESTROFA III" id="{E1BC8723-8707-4E43-98D1-C13EDD9D19BC}">
          <p14:sldIdLst>
            <p14:sldId id="261"/>
            <p14:sldId id="262"/>
            <p14:sldId id="263"/>
            <p14:sldId id="264"/>
            <p14:sldId id="280"/>
            <p14:sldId id="297"/>
          </p14:sldIdLst>
        </p14:section>
        <p14:section name="ESTROFA II" id="{50D4A2CE-A9FA-4B2A-BF15-4979A2524FFF}">
          <p14:sldIdLst>
            <p14:sldId id="298"/>
            <p14:sldId id="299"/>
            <p14:sldId id="300"/>
            <p14:sldId id="301"/>
          </p14:sldIdLst>
        </p14:section>
        <p14:section name="ESTROFA III" id="{78D01726-068C-46F1-AE20-0D6E48C304BF}">
          <p14:sldIdLst>
            <p14:sldId id="302"/>
            <p14:sldId id="303"/>
            <p14:sldId id="304"/>
            <p14:sldId id="305"/>
            <p14:sldId id="306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5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4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679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17606-992A-99AB-1E3B-11C03319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52E7BA-04C0-CB7C-0AD8-5AB4B549C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97C086-6E74-6F0B-F9F3-77F2E2F8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C5B10-90B1-ACC3-5E97-3B08ABA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6A867-CD12-0C56-CB27-776929FC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55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6A6E3B-B373-63CD-F1E9-5EE83C910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7B8E4-25FA-3D74-314B-2431BEEF5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A1894-A758-6CA3-E3A6-FE36DA61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7D2C9-6806-9C5F-F1E9-9CF19425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3F2A93-C486-2CD0-E078-F6FBAD0F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35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873F4-3CA1-171B-F486-D8D91B6F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AF786-FB62-8F0F-2F44-539AD5C8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1B4C4-08A0-77CF-26D7-C6486767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23ED7-B9CC-1606-CC98-BD8547DB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AA7A-916B-A44E-FED0-C8A2511A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78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8603E-18C1-F482-EEB5-B67E0385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73A5C1-6D2F-D179-326D-C41774DDD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87A0E-61EE-99D2-A389-3D41B3C3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A87A5-050C-7CD4-BADA-22FFFF79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A824A-E9D6-D2DB-3E0C-7372F982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81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B3EBA-9656-23CB-0FA8-B8DC9439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068EF-C87C-0215-79DD-DAE06A6BA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498DD2-F02E-E943-95B4-707BFA4E1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4E6BA-5580-8EA5-B13B-676EE0AF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37D3-23AE-4613-67B2-A22CB22C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49C72-236C-D344-E8F6-AD1EC39E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88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258A7-5BB0-709B-A507-73A2BC76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4AF9E4-D3A8-6980-3248-3D468E41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E1BE18-ADF9-C53B-0496-BA994575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6EEB86-B76B-9463-F22E-BE1AF06F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BABF9A-F430-89ED-E7A1-0C2B6E4B1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435132-6956-6C20-4783-1D3C34AB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7811BC-284A-0B34-CA03-A91BA4E1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B375C6-63C3-DF57-90BA-4D5D5E3A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56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8DB80-5FF7-30AF-A97A-EAFB7BB9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A6296E-1264-782D-507E-BEA46830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225689-0F3C-E01A-EF3D-DE933E24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852A2F-6E74-3900-6D38-61510DED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87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F2239E-DA27-84BD-45B9-2DF68384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5E1BD0-351F-420C-62FD-6D7427B6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8B0A7C-1BC9-E007-B2FC-1B8AC164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76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43758-3FB1-CB91-7840-F76D4407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281FA-A29A-A5FE-3894-1D32C190D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A6AE6F-4271-A1EC-F14B-3F24CFDF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66E721-5D29-D262-5724-406AD120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8AA18-F71A-BBED-0523-8DEA0CE2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77669-1F5F-4AC9-3638-43924825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660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296DD-2C3D-78C7-E41E-7F988C45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F64E69-63CC-3535-840E-9CD1417D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6A0C0-3C78-A253-C58F-2263C7B14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6C6CF-2DC4-F0C4-E10B-003A3225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F8FD4-1352-B4AA-72A5-54683F5B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81A5A-5BEA-1681-6D72-47829F94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86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600">
              <a:srgbClr val="FDC477"/>
            </a:gs>
            <a:gs pos="0">
              <a:srgbClr val="E38303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18565E-6F6B-9D38-400E-4BC9D9F5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9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rgbClr val="0000D6"/>
          </a:solidFill>
          <a:effectLst>
            <a:glow rad="2286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allí tú y yo estaremos con Él. </a:t>
            </a:r>
          </a:p>
        </p:txBody>
      </p:sp>
    </p:spTree>
    <p:extLst>
      <p:ext uri="{BB962C8B-B14F-4D97-AF65-F5344CB8AC3E}">
        <p14:creationId xmlns:p14="http://schemas.microsoft.com/office/powerpoint/2010/main" val="3382224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Hoy soplando está el Ungido del Señor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este Mensaje Divino de reclamación. </a:t>
            </a:r>
          </a:p>
        </p:txBody>
      </p:sp>
    </p:spTree>
    <p:extLst>
      <p:ext uri="{BB962C8B-B14F-4D97-AF65-F5344CB8AC3E}">
        <p14:creationId xmlns:p14="http://schemas.microsoft.com/office/powerpoint/2010/main" val="22536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170" y="1885178"/>
            <a:ext cx="11625660" cy="3087644"/>
          </a:xfrm>
        </p:spPr>
        <p:txBody>
          <a:bodyPr/>
          <a:lstStyle/>
          <a:p>
            <a:r>
              <a:rPr lang="es-CO" dirty="0"/>
              <a:t>No volverán al polvo de la tierra los primogénitos de Dios, </a:t>
            </a:r>
          </a:p>
        </p:txBody>
      </p:sp>
    </p:spTree>
    <p:extLst>
      <p:ext uri="{BB962C8B-B14F-4D97-AF65-F5344CB8AC3E}">
        <p14:creationId xmlns:p14="http://schemas.microsoft.com/office/powerpoint/2010/main" val="342621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493" y="2321541"/>
            <a:ext cx="11673014" cy="2214917"/>
          </a:xfrm>
        </p:spPr>
        <p:txBody>
          <a:bodyPr/>
          <a:lstStyle/>
          <a:p>
            <a:r>
              <a:rPr lang="es-CO" dirty="0"/>
              <a:t>porque Cristo los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3499915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r>
              <a:rPr lang="es-CO" dirty="0"/>
              <a:t>porque nos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270362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SOPLO DE VIDA </a:t>
            </a:r>
          </a:p>
        </p:txBody>
      </p:sp>
    </p:spTree>
    <p:extLst>
      <p:ext uri="{BB962C8B-B14F-4D97-AF65-F5344CB8AC3E}">
        <p14:creationId xmlns:p14="http://schemas.microsoft.com/office/powerpoint/2010/main" val="3007849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2605"/>
            <a:ext cx="12191998" cy="2372790"/>
          </a:xfrm>
        </p:spPr>
        <p:txBody>
          <a:bodyPr/>
          <a:lstStyle/>
          <a:p>
            <a:r>
              <a:rPr lang="es-CO" dirty="0"/>
              <a:t>Su soplo de Vida lo imparte el Señor: </a:t>
            </a:r>
          </a:p>
        </p:txBody>
      </p:sp>
    </p:spTree>
    <p:extLst>
      <p:ext uri="{BB962C8B-B14F-4D97-AF65-F5344CB8AC3E}">
        <p14:creationId xmlns:p14="http://schemas.microsoft.com/office/powerpoint/2010/main" val="3554753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dará un cuerpo nuevo para los hijos de Dios. </a:t>
            </a:r>
          </a:p>
        </p:txBody>
      </p:sp>
    </p:spTree>
    <p:extLst>
      <p:ext uri="{BB962C8B-B14F-4D97-AF65-F5344CB8AC3E}">
        <p14:creationId xmlns:p14="http://schemas.microsoft.com/office/powerpoint/2010/main" val="1227069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157" y="1840059"/>
            <a:ext cx="11389686" cy="3177881"/>
          </a:xfrm>
        </p:spPr>
        <p:txBody>
          <a:bodyPr/>
          <a:lstStyle/>
          <a:p>
            <a:r>
              <a:rPr lang="es-CO" dirty="0"/>
              <a:t>Con la Palabra hablada creará el Milenio y la eternidad; </a:t>
            </a:r>
          </a:p>
        </p:txBody>
      </p:sp>
    </p:spTree>
    <p:extLst>
      <p:ext uri="{BB962C8B-B14F-4D97-AF65-F5344CB8AC3E}">
        <p14:creationId xmlns:p14="http://schemas.microsoft.com/office/powerpoint/2010/main" val="2787138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SOPLO DE VIDA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allí tú y yo estaremos con Él. </a:t>
            </a:r>
          </a:p>
        </p:txBody>
      </p:sp>
    </p:spTree>
    <p:extLst>
      <p:ext uri="{BB962C8B-B14F-4D97-AF65-F5344CB8AC3E}">
        <p14:creationId xmlns:p14="http://schemas.microsoft.com/office/powerpoint/2010/main" val="633570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Hoy soplando está el Ungido del Señor </a:t>
            </a:r>
          </a:p>
        </p:txBody>
      </p:sp>
    </p:spTree>
    <p:extLst>
      <p:ext uri="{BB962C8B-B14F-4D97-AF65-F5344CB8AC3E}">
        <p14:creationId xmlns:p14="http://schemas.microsoft.com/office/powerpoint/2010/main" val="28631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este Mensaje Divino de reclamación. </a:t>
            </a:r>
          </a:p>
        </p:txBody>
      </p:sp>
    </p:spTree>
    <p:extLst>
      <p:ext uri="{BB962C8B-B14F-4D97-AF65-F5344CB8AC3E}">
        <p14:creationId xmlns:p14="http://schemas.microsoft.com/office/powerpoint/2010/main" val="1526252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170" y="1885178"/>
            <a:ext cx="11625660" cy="3087644"/>
          </a:xfrm>
        </p:spPr>
        <p:txBody>
          <a:bodyPr/>
          <a:lstStyle/>
          <a:p>
            <a:r>
              <a:rPr lang="es-CO" dirty="0"/>
              <a:t>No volverán al polvo de la tierra los primogénitos de Dios, </a:t>
            </a:r>
          </a:p>
        </p:txBody>
      </p:sp>
    </p:spTree>
    <p:extLst>
      <p:ext uri="{BB962C8B-B14F-4D97-AF65-F5344CB8AC3E}">
        <p14:creationId xmlns:p14="http://schemas.microsoft.com/office/powerpoint/2010/main" val="238203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493" y="2321541"/>
            <a:ext cx="11673014" cy="2214917"/>
          </a:xfrm>
        </p:spPr>
        <p:txBody>
          <a:bodyPr/>
          <a:lstStyle/>
          <a:p>
            <a:r>
              <a:rPr lang="es-CO" dirty="0"/>
              <a:t>porque Cristo los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3466627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373773"/>
            <a:ext cx="10494290" cy="2110454"/>
          </a:xfrm>
        </p:spPr>
        <p:txBody>
          <a:bodyPr/>
          <a:lstStyle/>
          <a:p>
            <a:r>
              <a:rPr lang="es-CO" dirty="0"/>
              <a:t>porque nos transformará. </a:t>
            </a:r>
          </a:p>
        </p:txBody>
      </p:sp>
    </p:spTree>
    <p:extLst>
      <p:ext uri="{BB962C8B-B14F-4D97-AF65-F5344CB8AC3E}">
        <p14:creationId xmlns:p14="http://schemas.microsoft.com/office/powerpoint/2010/main" val="195694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815108"/>
            <a:ext cx="10494290" cy="1227783"/>
          </a:xfrm>
        </p:spPr>
        <p:txBody>
          <a:bodyPr/>
          <a:lstStyle/>
          <a:p>
            <a:r>
              <a:rPr lang="es-CO" dirty="0"/>
              <a:t>Nos transformará.</a:t>
            </a:r>
          </a:p>
        </p:txBody>
      </p:sp>
    </p:spTree>
    <p:extLst>
      <p:ext uri="{BB962C8B-B14F-4D97-AF65-F5344CB8AC3E}">
        <p14:creationId xmlns:p14="http://schemas.microsoft.com/office/powerpoint/2010/main" val="1868099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855" y="2064854"/>
            <a:ext cx="10494290" cy="2110454"/>
          </a:xfrm>
        </p:spPr>
        <p:txBody>
          <a:bodyPr/>
          <a:lstStyle/>
          <a:p>
            <a:r>
              <a:rPr lang="es-CO" dirty="0"/>
              <a:t>EL SOPLO DE VIDA </a:t>
            </a:r>
          </a:p>
        </p:txBody>
      </p:sp>
    </p:spTree>
    <p:extLst>
      <p:ext uri="{BB962C8B-B14F-4D97-AF65-F5344CB8AC3E}">
        <p14:creationId xmlns:p14="http://schemas.microsoft.com/office/powerpoint/2010/main" val="710371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68" y="2271184"/>
            <a:ext cx="11944864" cy="2315631"/>
          </a:xfrm>
        </p:spPr>
        <p:txBody>
          <a:bodyPr/>
          <a:lstStyle/>
          <a:p>
            <a:r>
              <a:rPr lang="es-CO" dirty="0"/>
              <a:t>Y sopló el Señor Su tierno aliento para Vida. 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2308356"/>
            <a:ext cx="11475308" cy="2241288"/>
          </a:xfrm>
        </p:spPr>
        <p:txBody>
          <a:bodyPr/>
          <a:lstStyle/>
          <a:p>
            <a:r>
              <a:rPr lang="es-CO" dirty="0"/>
              <a:t>Así nació Adán: por Su Palabra lo creó. </a:t>
            </a:r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346" y="1915195"/>
            <a:ext cx="11475308" cy="3027610"/>
          </a:xfrm>
        </p:spPr>
        <p:txBody>
          <a:bodyPr/>
          <a:lstStyle/>
          <a:p>
            <a:r>
              <a:rPr lang="es-CO" dirty="0"/>
              <a:t>¡Oh, sopla, mi Señor!, y habla, que mi corazón cree. </a:t>
            </a:r>
          </a:p>
        </p:txBody>
      </p:sp>
    </p:spTree>
    <p:extLst>
      <p:ext uri="{BB962C8B-B14F-4D97-AF65-F5344CB8AC3E}">
        <p14:creationId xmlns:p14="http://schemas.microsoft.com/office/powerpoint/2010/main" val="913754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217" y="2308356"/>
            <a:ext cx="11721566" cy="2241288"/>
          </a:xfrm>
        </p:spPr>
        <p:txBody>
          <a:bodyPr/>
          <a:lstStyle/>
          <a:p>
            <a:r>
              <a:rPr lang="es-CO" dirty="0"/>
              <a:t>Tu apacible Voz produce mi transformación. </a:t>
            </a:r>
          </a:p>
        </p:txBody>
      </p:sp>
    </p:spTree>
    <p:extLst>
      <p:ext uri="{BB962C8B-B14F-4D97-AF65-F5344CB8AC3E}">
        <p14:creationId xmlns:p14="http://schemas.microsoft.com/office/powerpoint/2010/main" val="1074214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2605"/>
            <a:ext cx="12191998" cy="2372790"/>
          </a:xfrm>
        </p:spPr>
        <p:txBody>
          <a:bodyPr/>
          <a:lstStyle/>
          <a:p>
            <a:r>
              <a:rPr lang="es-CO" dirty="0"/>
              <a:t>Su soplo de Vida lo imparte el Señor: 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400" y="2350630"/>
            <a:ext cx="10847199" cy="2156740"/>
          </a:xfrm>
        </p:spPr>
        <p:txBody>
          <a:bodyPr/>
          <a:lstStyle/>
          <a:p>
            <a:r>
              <a:rPr lang="es-CO" dirty="0"/>
              <a:t>dará un cuerpo nuevo para los hijos de Dios. </a:t>
            </a:r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157" y="1840059"/>
            <a:ext cx="11389686" cy="3177881"/>
          </a:xfrm>
        </p:spPr>
        <p:txBody>
          <a:bodyPr/>
          <a:lstStyle/>
          <a:p>
            <a:r>
              <a:rPr lang="es-CO" dirty="0"/>
              <a:t>Con la Palabra hablada creará el Milenio y la eternidad; </a:t>
            </a:r>
          </a:p>
        </p:txBody>
      </p:sp>
    </p:spTree>
    <p:extLst>
      <p:ext uri="{BB962C8B-B14F-4D97-AF65-F5344CB8AC3E}">
        <p14:creationId xmlns:p14="http://schemas.microsoft.com/office/powerpoint/2010/main" val="196615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 SemiBold"/>
        <a:ea typeface=""/>
        <a:cs typeface=""/>
      </a:majorFont>
      <a:minorFont>
        <a:latin typeface="Poppins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202</Words>
  <Application>Microsoft Office PowerPoint</Application>
  <PresentationFormat>Panorámica</PresentationFormat>
  <Paragraphs>26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Poppins SemiBold</vt:lpstr>
      <vt:lpstr>Tema de Office</vt:lpstr>
      <vt:lpstr>Presentación de PowerPoint</vt:lpstr>
      <vt:lpstr>EL SOPLO DE VIDA </vt:lpstr>
      <vt:lpstr>Y sopló el Señor Su tierno aliento para Vida. </vt:lpstr>
      <vt:lpstr>Así nació Adán: por Su Palabra lo creó. </vt:lpstr>
      <vt:lpstr>¡Oh, sopla, mi Señor!, y habla, que mi corazón cree. </vt:lpstr>
      <vt:lpstr>Tu apacible Voz produce mi transformación. </vt:lpstr>
      <vt:lpstr>Su soplo de Vida lo imparte el Señor: </vt:lpstr>
      <vt:lpstr>dará un cuerpo nuevo para los hijos de Dios. </vt:lpstr>
      <vt:lpstr>Con la Palabra hablada creará el Milenio y la eternidad; </vt:lpstr>
      <vt:lpstr>allí tú y yo estaremos con Él. </vt:lpstr>
      <vt:lpstr>Hoy soplando está el Ungido del Señor </vt:lpstr>
      <vt:lpstr>este Mensaje Divino de reclamación. </vt:lpstr>
      <vt:lpstr>No volverán al polvo de la tierra los primogénitos de Dios, </vt:lpstr>
      <vt:lpstr>porque Cristo los transformará. </vt:lpstr>
      <vt:lpstr>porque nos transformará. </vt:lpstr>
      <vt:lpstr>EL SOPLO DE VIDA </vt:lpstr>
      <vt:lpstr>Su soplo de Vida lo imparte el Señor: </vt:lpstr>
      <vt:lpstr>dará un cuerpo nuevo para los hijos de Dios. </vt:lpstr>
      <vt:lpstr>Con la Palabra hablada creará el Milenio y la eternidad; </vt:lpstr>
      <vt:lpstr>allí tú y yo estaremos con Él. </vt:lpstr>
      <vt:lpstr>Hoy soplando está el Ungido del Señor </vt:lpstr>
      <vt:lpstr>este Mensaje Divino de reclamación. </vt:lpstr>
      <vt:lpstr>No volverán al polvo de la tierra los primogénitos de Dios, </vt:lpstr>
      <vt:lpstr>porque Cristo los transformará. </vt:lpstr>
      <vt:lpstr>porque nos transformará. </vt:lpstr>
      <vt:lpstr>Nos transformará.</vt:lpstr>
      <vt:lpstr>EL SOPLO DE VIDA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andrea isabel paz peña</cp:lastModifiedBy>
  <cp:revision>12</cp:revision>
  <dcterms:created xsi:type="dcterms:W3CDTF">2023-01-03T16:46:06Z</dcterms:created>
  <dcterms:modified xsi:type="dcterms:W3CDTF">2023-01-11T16:04:25Z</dcterms:modified>
</cp:coreProperties>
</file>