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93" r:id="rId6"/>
    <p:sldId id="294" r:id="rId7"/>
    <p:sldId id="259" r:id="rId8"/>
    <p:sldId id="260" r:id="rId9"/>
    <p:sldId id="295" r:id="rId10"/>
    <p:sldId id="296" r:id="rId11"/>
    <p:sldId id="261" r:id="rId12"/>
    <p:sldId id="262" r:id="rId13"/>
    <p:sldId id="263" r:id="rId14"/>
    <p:sldId id="264" r:id="rId15"/>
    <p:sldId id="280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8" r:id="rId27"/>
    <p:sldId id="307" r:id="rId2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  <p14:sldId id="293"/>
            <p14:sldId id="294"/>
          </p14:sldIdLst>
        </p14:section>
        <p14:section name="ESTROFA II" id="{3A4AF586-D2A1-46C0-BB6E-FC4E43FF2C8F}">
          <p14:sldIdLst>
            <p14:sldId id="259"/>
            <p14:sldId id="260"/>
            <p14:sldId id="295"/>
            <p14:sldId id="296"/>
          </p14:sldIdLst>
        </p14:section>
        <p14:section name="ESTROFA III" id="{E1BC8723-8707-4E43-98D1-C13EDD9D19BC}">
          <p14:sldIdLst>
            <p14:sldId id="261"/>
            <p14:sldId id="262"/>
            <p14:sldId id="263"/>
            <p14:sldId id="264"/>
            <p14:sldId id="280"/>
            <p14:sldId id="297"/>
          </p14:sldIdLst>
        </p14:section>
        <p14:section name="ESTROFA II" id="{50D4A2CE-A9FA-4B2A-BF15-4979A2524FFF}">
          <p14:sldIdLst>
            <p14:sldId id="298"/>
            <p14:sldId id="299"/>
            <p14:sldId id="300"/>
            <p14:sldId id="301"/>
          </p14:sldIdLst>
        </p14:section>
        <p14:section name="ESTROFA III" id="{78D01726-068C-46F1-AE20-0D6E48C304BF}">
          <p14:sldIdLst>
            <p14:sldId id="302"/>
            <p14:sldId id="303"/>
            <p14:sldId id="304"/>
            <p14:sldId id="305"/>
            <p14:sldId id="306"/>
            <p14:sldId id="308"/>
            <p14:sldId id="30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4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allí tú y yo estaremos con Él. </a:t>
            </a:r>
          </a:p>
        </p:txBody>
      </p:sp>
    </p:spTree>
    <p:extLst>
      <p:ext uri="{BB962C8B-B14F-4D97-AF65-F5344CB8AC3E}">
        <p14:creationId xmlns:p14="http://schemas.microsoft.com/office/powerpoint/2010/main" val="338222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Hoy soplando está el Ungido del Señor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este Mensaje Divino de reclamación. </a:t>
            </a:r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1885178"/>
            <a:ext cx="11625660" cy="3087644"/>
          </a:xfrm>
        </p:spPr>
        <p:txBody>
          <a:bodyPr/>
          <a:lstStyle/>
          <a:p>
            <a:r>
              <a:rPr lang="es-CO" dirty="0"/>
              <a:t>No volverán al polvo de la tierra los primogénitos de Dios, </a:t>
            </a:r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93" y="2321541"/>
            <a:ext cx="11673014" cy="2214917"/>
          </a:xfrm>
        </p:spPr>
        <p:txBody>
          <a:bodyPr/>
          <a:lstStyle/>
          <a:p>
            <a:r>
              <a:rPr lang="es-CO" dirty="0"/>
              <a:t>porque Cristo los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2703629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SOPLO DE VIDA </a:t>
            </a:r>
          </a:p>
        </p:txBody>
      </p:sp>
    </p:spTree>
    <p:extLst>
      <p:ext uri="{BB962C8B-B14F-4D97-AF65-F5344CB8AC3E}">
        <p14:creationId xmlns:p14="http://schemas.microsoft.com/office/powerpoint/2010/main" val="3007849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Su soplo de Vida lo imparte el Señor: </a:t>
            </a:r>
          </a:p>
        </p:txBody>
      </p:sp>
    </p:spTree>
    <p:extLst>
      <p:ext uri="{BB962C8B-B14F-4D97-AF65-F5344CB8AC3E}">
        <p14:creationId xmlns:p14="http://schemas.microsoft.com/office/powerpoint/2010/main" val="3554753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dará un cuerpo nuevo para los hijos de Dios. </a:t>
            </a:r>
          </a:p>
        </p:txBody>
      </p:sp>
    </p:spTree>
    <p:extLst>
      <p:ext uri="{BB962C8B-B14F-4D97-AF65-F5344CB8AC3E}">
        <p14:creationId xmlns:p14="http://schemas.microsoft.com/office/powerpoint/2010/main" val="1227069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1840059"/>
            <a:ext cx="11389686" cy="3177881"/>
          </a:xfrm>
        </p:spPr>
        <p:txBody>
          <a:bodyPr/>
          <a:lstStyle/>
          <a:p>
            <a:r>
              <a:rPr lang="es-CO" dirty="0"/>
              <a:t>Con la Palabra hablada creará el Milenio y la eternidad; </a:t>
            </a:r>
          </a:p>
        </p:txBody>
      </p:sp>
    </p:spTree>
    <p:extLst>
      <p:ext uri="{BB962C8B-B14F-4D97-AF65-F5344CB8AC3E}">
        <p14:creationId xmlns:p14="http://schemas.microsoft.com/office/powerpoint/2010/main" val="2787138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SOPLO DE VIDA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allí tú y yo estaremos con Él. </a:t>
            </a:r>
          </a:p>
        </p:txBody>
      </p:sp>
    </p:spTree>
    <p:extLst>
      <p:ext uri="{BB962C8B-B14F-4D97-AF65-F5344CB8AC3E}">
        <p14:creationId xmlns:p14="http://schemas.microsoft.com/office/powerpoint/2010/main" val="633570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Hoy soplando está el Ungido del Señor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este Mensaje Divino de reclamación.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1885178"/>
            <a:ext cx="11625660" cy="3087644"/>
          </a:xfrm>
        </p:spPr>
        <p:txBody>
          <a:bodyPr/>
          <a:lstStyle/>
          <a:p>
            <a:r>
              <a:rPr lang="es-CO" dirty="0"/>
              <a:t>No volverán al polvo de la tierra los primogénitos de Dios, 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93" y="2321541"/>
            <a:ext cx="11673014" cy="2214917"/>
          </a:xfrm>
        </p:spPr>
        <p:txBody>
          <a:bodyPr/>
          <a:lstStyle/>
          <a:p>
            <a:r>
              <a:rPr lang="es-CO" dirty="0"/>
              <a:t>porque Cristo los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3466627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195694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815108"/>
            <a:ext cx="10494290" cy="1227783"/>
          </a:xfrm>
        </p:spPr>
        <p:txBody>
          <a:bodyPr/>
          <a:lstStyle/>
          <a:p>
            <a:r>
              <a:rPr lang="es-CO" dirty="0"/>
              <a:t>Nos transformará.</a:t>
            </a:r>
          </a:p>
        </p:txBody>
      </p:sp>
    </p:spTree>
    <p:extLst>
      <p:ext uri="{BB962C8B-B14F-4D97-AF65-F5344CB8AC3E}">
        <p14:creationId xmlns:p14="http://schemas.microsoft.com/office/powerpoint/2010/main" val="1868099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SOPLO DE VIDA </a:t>
            </a:r>
          </a:p>
        </p:txBody>
      </p:sp>
    </p:spTree>
    <p:extLst>
      <p:ext uri="{BB962C8B-B14F-4D97-AF65-F5344CB8AC3E}">
        <p14:creationId xmlns:p14="http://schemas.microsoft.com/office/powerpoint/2010/main" val="710371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68" y="2271184"/>
            <a:ext cx="11944864" cy="2315631"/>
          </a:xfrm>
        </p:spPr>
        <p:txBody>
          <a:bodyPr/>
          <a:lstStyle/>
          <a:p>
            <a:r>
              <a:rPr lang="es-CO" dirty="0"/>
              <a:t>Y sopló el Señor Su tierno aliento para Vida.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08356"/>
            <a:ext cx="11475308" cy="2241288"/>
          </a:xfrm>
        </p:spPr>
        <p:txBody>
          <a:bodyPr/>
          <a:lstStyle/>
          <a:p>
            <a:r>
              <a:rPr lang="es-CO" dirty="0"/>
              <a:t>Así nació Adán: por Su Palabra lo creó. 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1915195"/>
            <a:ext cx="11475308" cy="3027610"/>
          </a:xfrm>
        </p:spPr>
        <p:txBody>
          <a:bodyPr/>
          <a:lstStyle/>
          <a:p>
            <a:r>
              <a:rPr lang="es-CO" dirty="0"/>
              <a:t>¡Oh, sopla, mi Señor!, y habla, que mi corazón cree. </a:t>
            </a:r>
          </a:p>
        </p:txBody>
      </p:sp>
    </p:spTree>
    <p:extLst>
      <p:ext uri="{BB962C8B-B14F-4D97-AF65-F5344CB8AC3E}">
        <p14:creationId xmlns:p14="http://schemas.microsoft.com/office/powerpoint/2010/main" val="913754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217" y="2308356"/>
            <a:ext cx="11721566" cy="2241288"/>
          </a:xfrm>
        </p:spPr>
        <p:txBody>
          <a:bodyPr/>
          <a:lstStyle/>
          <a:p>
            <a:r>
              <a:rPr lang="es-CO" dirty="0"/>
              <a:t>Tu apacible Voz produce mi transformación. </a:t>
            </a:r>
          </a:p>
        </p:txBody>
      </p:sp>
    </p:spTree>
    <p:extLst>
      <p:ext uri="{BB962C8B-B14F-4D97-AF65-F5344CB8AC3E}">
        <p14:creationId xmlns:p14="http://schemas.microsoft.com/office/powerpoint/2010/main" val="1074214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Su soplo de Vida lo imparte el Señor: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dará un cuerpo nuevo para los hijos de Dios.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1840059"/>
            <a:ext cx="11389686" cy="3177881"/>
          </a:xfrm>
        </p:spPr>
        <p:txBody>
          <a:bodyPr/>
          <a:lstStyle/>
          <a:p>
            <a:r>
              <a:rPr lang="es-CO" dirty="0"/>
              <a:t>Con la Palabra hablada creará el Milenio y la eternidad; 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202</Words>
  <Application>Microsoft Office PowerPoint</Application>
  <PresentationFormat>Panorámica</PresentationFormat>
  <Paragraphs>26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Poppins SemiBold</vt:lpstr>
      <vt:lpstr>Tema de Office</vt:lpstr>
      <vt:lpstr>Presentación de PowerPoint</vt:lpstr>
      <vt:lpstr>EL SOPLO DE VIDA </vt:lpstr>
      <vt:lpstr>Y sopló el Señor Su tierno aliento para Vida. </vt:lpstr>
      <vt:lpstr>Así nació Adán: por Su Palabra lo creó. </vt:lpstr>
      <vt:lpstr>¡Oh, sopla, mi Señor!, y habla, que mi corazón cree. </vt:lpstr>
      <vt:lpstr>Tu apacible Voz produce mi transformación. </vt:lpstr>
      <vt:lpstr>Su soplo de Vida lo imparte el Señor: </vt:lpstr>
      <vt:lpstr>dará un cuerpo nuevo para los hijos de Dios. </vt:lpstr>
      <vt:lpstr>Con la Palabra hablada creará el Milenio y la eternidad; </vt:lpstr>
      <vt:lpstr>allí tú y yo estaremos con Él. </vt:lpstr>
      <vt:lpstr>Hoy soplando está el Ungido del Señor </vt:lpstr>
      <vt:lpstr>este Mensaje Divino de reclamación. </vt:lpstr>
      <vt:lpstr>No volverán al polvo de la tierra los primogénitos de Dios, </vt:lpstr>
      <vt:lpstr>porque Cristo los transformará. </vt:lpstr>
      <vt:lpstr>porque nos transformará. </vt:lpstr>
      <vt:lpstr>EL SOPLO DE VIDA </vt:lpstr>
      <vt:lpstr>Su soplo de Vida lo imparte el Señor: </vt:lpstr>
      <vt:lpstr>dará un cuerpo nuevo para los hijos de Dios. </vt:lpstr>
      <vt:lpstr>Con la Palabra hablada creará el Milenio y la eternidad; </vt:lpstr>
      <vt:lpstr>allí tú y yo estaremos con Él. </vt:lpstr>
      <vt:lpstr>Hoy soplando está el Ungido del Señor </vt:lpstr>
      <vt:lpstr>este Mensaje Divino de reclamación. </vt:lpstr>
      <vt:lpstr>No volverán al polvo de la tierra los primogénitos de Dios, </vt:lpstr>
      <vt:lpstr>porque Cristo los transformará. </vt:lpstr>
      <vt:lpstr>porque nos transformará. </vt:lpstr>
      <vt:lpstr>Nos transformará.</vt:lpstr>
      <vt:lpstr>EL SOPLO DE VIDA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12</cp:revision>
  <dcterms:created xsi:type="dcterms:W3CDTF">2023-01-03T16:46:06Z</dcterms:created>
  <dcterms:modified xsi:type="dcterms:W3CDTF">2023-01-11T16:04:25Z</dcterms:modified>
</cp:coreProperties>
</file>