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80" r:id="rId15"/>
    <p:sldId id="283" r:id="rId16"/>
    <p:sldId id="269" r:id="rId17"/>
    <p:sldId id="270" r:id="rId18"/>
    <p:sldId id="281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</p14:sldIdLst>
        </p14:section>
        <p14:section name="CORO" id="{E1BC8723-8707-4E43-98D1-C13EDD9D19BC}">
          <p14:sldIdLst>
            <p14:sldId id="261"/>
            <p14:sldId id="262"/>
            <p14:sldId id="263"/>
            <p14:sldId id="264"/>
            <p14:sldId id="265"/>
            <p14:sldId id="266"/>
            <p14:sldId id="268"/>
            <p14:sldId id="280"/>
            <p14:sldId id="283"/>
          </p14:sldIdLst>
        </p14:section>
        <p14:section name="ESTROFA III" id="{06CDF7B4-B77A-4065-B9BD-0B0EC81D4E7E}">
          <p14:sldIdLst>
            <p14:sldId id="269"/>
            <p14:sldId id="270"/>
            <p14:sldId id="281"/>
            <p14:sldId id="282"/>
          </p14:sldIdLst>
        </p14:section>
        <p14:section name="CORO" id="{3088B7F6-5DB5-465F-BD05-ECCF2C645298}">
          <p14:sldIdLst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4803647"/>
            <a:ext cx="11094720" cy="1648905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645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14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2789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894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68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377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857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688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218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7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176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01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308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6F81E89-38D3-BEB3-283C-8AB2340EE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hacer le reclamación; </a:t>
            </a:r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pues nuestra divina herencia </a:t>
            </a:r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a esta Iglesia volverá, </a:t>
            </a:r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cumpliendo Dios Su promesa: </a:t>
            </a:r>
          </a:p>
        </p:txBody>
      </p:sp>
    </p:spTree>
    <p:extLst>
      <p:ext uri="{BB962C8B-B14F-4D97-AF65-F5344CB8AC3E}">
        <p14:creationId xmlns:p14="http://schemas.microsoft.com/office/powerpoint/2010/main" val="38114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27036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359953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El año del jubileo hoy Dios viene a actualizar,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03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en esta edad que ya veo: la de la Piedra Angular.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568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Yo quiero el cuerpo inmortal, como el que Adán tenía: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396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el que antes de la caída le dio el Padre celestial.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538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hoy al tiempo hemos llegado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780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cuando nuestro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5713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lo que con Sangre ha comprado,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032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hacer le reclamación; </a:t>
            </a:r>
          </a:p>
        </p:txBody>
      </p:sp>
    </p:spTree>
    <p:extLst>
      <p:ext uri="{BB962C8B-B14F-4D97-AF65-F5344CB8AC3E}">
        <p14:creationId xmlns:p14="http://schemas.microsoft.com/office/powerpoint/2010/main" val="378039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pues nuestra divina herencia </a:t>
            </a:r>
          </a:p>
        </p:txBody>
      </p:sp>
    </p:spTree>
    <p:extLst>
      <p:ext uri="{BB962C8B-B14F-4D97-AF65-F5344CB8AC3E}">
        <p14:creationId xmlns:p14="http://schemas.microsoft.com/office/powerpoint/2010/main" val="39156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a esta Iglesia volverá, </a:t>
            </a:r>
          </a:p>
        </p:txBody>
      </p:sp>
    </p:spTree>
    <p:extLst>
      <p:ext uri="{BB962C8B-B14F-4D97-AF65-F5344CB8AC3E}">
        <p14:creationId xmlns:p14="http://schemas.microsoft.com/office/powerpoint/2010/main" val="8685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cumpliendo Dios Su promesa: </a:t>
            </a:r>
          </a:p>
        </p:txBody>
      </p:sp>
    </p:spTree>
    <p:extLst>
      <p:ext uri="{BB962C8B-B14F-4D97-AF65-F5344CB8AC3E}">
        <p14:creationId xmlns:p14="http://schemas.microsoft.com/office/powerpoint/2010/main" val="273480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97233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38498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Gran fiesta se celebraba; en Levíticos lo leo,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cuando Israel festejaba el año del jubileo.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A su dueño original sus propiedades volvían;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// y se podía reclamar, y ninguna se perdía.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Y hoy al tiempo hemos llegado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cuando nuestro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lo que con Sangre ha comprado,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ubtitu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titulo" id="{8CBA30E6-7D1E-4967-81E3-DC03C109CFCF}" vid="{EFD3D67B-414C-4EC5-A92A-56084607FC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subtitulo</Template>
  <TotalTime>25</TotalTime>
  <Words>193</Words>
  <Application>Microsoft Office PowerPoint</Application>
  <PresentationFormat>Panorámica</PresentationFormat>
  <Paragraphs>27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Poppins</vt:lpstr>
      <vt:lpstr>subtitulo</vt:lpstr>
      <vt:lpstr>Presentación de PowerPoint</vt:lpstr>
      <vt:lpstr>EL AÑO DEL JUBILEO </vt:lpstr>
      <vt:lpstr>// Gran fiesta se celebraba; en Levíticos lo leo, //</vt:lpstr>
      <vt:lpstr>// cuando Israel festejaba el año del jubileo. //</vt:lpstr>
      <vt:lpstr>// A su dueño original sus propiedades volvían; //</vt:lpstr>
      <vt:lpstr>// y se podía reclamar, y ninguna se perdía. //</vt:lpstr>
      <vt:lpstr>Y hoy al tiempo hemos llegado </vt:lpstr>
      <vt:lpstr>cuando nuestro Gran YO SOY, </vt:lpstr>
      <vt:lpstr>lo que con Sangre ha comprado, </vt:lpstr>
      <vt:lpstr>hacer le reclamación; </vt:lpstr>
      <vt:lpstr>pues nuestra divina herencia </vt:lpstr>
      <vt:lpstr>a esta Iglesia volverá, </vt:lpstr>
      <vt:lpstr>cumpliendo Dios Su promesa: </vt:lpstr>
      <vt:lpstr>porque nos transformará. </vt:lpstr>
      <vt:lpstr>EL AÑO DEL JUBILEO </vt:lpstr>
      <vt:lpstr>// El año del jubileo hoy Dios viene a actualizar, //</vt:lpstr>
      <vt:lpstr>// en esta edad que ya veo: la de la Piedra Angular. //</vt:lpstr>
      <vt:lpstr>// Yo quiero el cuerpo inmortal, como el que Adán tenía: //</vt:lpstr>
      <vt:lpstr>// el que antes de la caída le dio el Padre celestial. //</vt:lpstr>
      <vt:lpstr>Y hoy al tiempo hemos llegado </vt:lpstr>
      <vt:lpstr>cuando nuestro Gran YO SOY, </vt:lpstr>
      <vt:lpstr>lo que con Sangre ha comprado, </vt:lpstr>
      <vt:lpstr>hacer le reclamación; </vt:lpstr>
      <vt:lpstr>pues nuestra divina herencia </vt:lpstr>
      <vt:lpstr>a esta Iglesia volverá, </vt:lpstr>
      <vt:lpstr>cumpliendo Dios Su promesa: </vt:lpstr>
      <vt:lpstr>porque nos transformará. </vt:lpstr>
      <vt:lpstr>EL AÑO DEL JUBILEO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8</cp:revision>
  <dcterms:created xsi:type="dcterms:W3CDTF">2023-01-03T16:46:06Z</dcterms:created>
  <dcterms:modified xsi:type="dcterms:W3CDTF">2023-01-04T18:33:15Z</dcterms:modified>
</cp:coreProperties>
</file>