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80" r:id="rId15"/>
    <p:sldId id="283" r:id="rId16"/>
    <p:sldId id="269" r:id="rId17"/>
    <p:sldId id="270" r:id="rId18"/>
    <p:sldId id="281" r:id="rId19"/>
    <p:sldId id="282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D4ADCFA-8ADF-4967-A7C2-4248998FEAB2}">
          <p14:sldIdLst>
            <p14:sldId id="267"/>
            <p14:sldId id="256"/>
          </p14:sldIdLst>
        </p14:section>
        <p14:section name="ESTROFA I" id="{93F9D2A9-B3C9-4867-B93A-AF71BF3C92EF}">
          <p14:sldIdLst>
            <p14:sldId id="257"/>
            <p14:sldId id="258"/>
          </p14:sldIdLst>
        </p14:section>
        <p14:section name="ESTROFA II" id="{3A4AF586-D2A1-46C0-BB6E-FC4E43FF2C8F}">
          <p14:sldIdLst>
            <p14:sldId id="259"/>
            <p14:sldId id="260"/>
          </p14:sldIdLst>
        </p14:section>
        <p14:section name="CORO" id="{E1BC8723-8707-4E43-98D1-C13EDD9D19BC}">
          <p14:sldIdLst>
            <p14:sldId id="261"/>
            <p14:sldId id="262"/>
            <p14:sldId id="263"/>
            <p14:sldId id="264"/>
            <p14:sldId id="265"/>
            <p14:sldId id="266"/>
            <p14:sldId id="268"/>
            <p14:sldId id="280"/>
            <p14:sldId id="283"/>
          </p14:sldIdLst>
        </p14:section>
        <p14:section name="ESTROFA III" id="{06CDF7B4-B77A-4065-B9BD-0B0EC81D4E7E}">
          <p14:sldIdLst>
            <p14:sldId id="269"/>
            <p14:sldId id="270"/>
            <p14:sldId id="281"/>
            <p14:sldId id="282"/>
          </p14:sldIdLst>
        </p14:section>
        <p14:section name="CORO" id="{3088B7F6-5DB5-465F-BD05-ECCF2C645298}">
          <p14:sldIdLst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D6"/>
    <a:srgbClr val="FDC477"/>
    <a:srgbClr val="E38303"/>
    <a:srgbClr val="FC9E20"/>
    <a:srgbClr val="00008E"/>
    <a:srgbClr val="0000AC"/>
    <a:srgbClr val="0000FF"/>
    <a:srgbClr val="31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gradFill flip="none" rotWithShape="1">
          <a:gsLst>
            <a:gs pos="0">
              <a:srgbClr val="E38303"/>
            </a:gs>
            <a:gs pos="47700">
              <a:srgbClr val="FDC477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CF12A-7843-6F99-6EBE-AA71958AE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6300" y="1839347"/>
            <a:ext cx="10439400" cy="3179305"/>
          </a:xfrm>
        </p:spPr>
        <p:txBody>
          <a:bodyPr anchor="b">
            <a:noAutofit/>
          </a:bodyPr>
          <a:lstStyle>
            <a:lvl1pPr algn="ctr">
              <a:defRPr sz="7200">
                <a:solidFill>
                  <a:srgbClr val="0000D6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66794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117606-992A-99AB-1E3B-11C033198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52E7BA-04C0-CB7C-0AD8-5AB4B549C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97C086-6E74-6F0B-F9F3-77F2E2F8A6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4C5B10-90B1-ACC3-5E97-3B08ABADA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6A867-CD12-0C56-CB27-776929FC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455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46A6E3B-B373-63CD-F1E9-5EE83C910B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07B8E4-25FA-3D74-314B-2431BEEF5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1A1894-A758-6CA3-E3A6-FE36DA614E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7D2C9-6806-9C5F-F1E9-9CF194257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3F2A93-C486-2CD0-E078-F6FBAD0FB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355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873F4-3CA1-171B-F486-D8D91B6F6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FAF786-FB62-8F0F-2F44-539AD5C8F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A1B4C4-08A0-77CF-26D7-C6486767A2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A23ED7-B9CC-1606-CC98-BD8547DB8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23AA7A-916B-A44E-FED0-C8A2511A9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178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88603E-18C1-F482-EEB5-B67E03858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73A5C1-6D2F-D179-326D-C41774DDD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787A0E-61EE-99D2-A389-3D41B3C344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5A87A5-050C-7CD4-BADA-22FFFF793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BA824A-E9D6-D2DB-3E0C-7372F9825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7812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0B3EBA-9656-23CB-0FA8-B8DC9439E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7068EF-C87C-0215-79DD-DAE06A6BA2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1498DD2-F02E-E943-95B4-707BFA4E1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F4E6BA-5580-8EA5-B13B-676EE0AF6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F137D3-23AE-4613-67B2-A22CB22C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349C72-236C-D344-E8F6-AD1EC39EA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488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258A7-5BB0-709B-A507-73A2BC761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4AF9E4-D3A8-6980-3248-3D468E412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E1BE18-ADF9-C53B-0496-BA9945751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26EEB86-B76B-9463-F22E-BE1AF06FD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FBABF9A-F430-89ED-E7A1-0C2B6E4B16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435132-6956-6C20-4783-1D3C34AB2E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97811BC-284A-0B34-CA03-A91BA4E11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4B375C6-63C3-DF57-90BA-4D5D5E3A6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656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8DB80-5FF7-30AF-A97A-EAFB7BB99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6A6296E-1264-782D-507E-BEA468307A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2225689-0F3C-E01A-EF3D-DE933E24B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852A2F-6E74-3900-6D38-61510DEDF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6876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9F2239E-DA27-84BD-45B9-2DF6838421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15E1BD0-351F-420C-62FD-6D7427B6D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68B0A7C-1BC9-E007-B2FC-1B8AC164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976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F43758-3FB1-CB91-7840-F76D4407E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B281FA-A29A-A5FE-3894-1D32C190D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A6AE6F-4271-A1EC-F14B-3F24CFDF6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66E721-5D29-D262-5724-406AD12063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B8AA18-F71A-BBED-0523-8DEA0CE2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E77669-1F5F-4AC9-3638-43924825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6603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B296DD-2C3D-78C7-E41E-7F988C452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CF64E69-63CC-3535-840E-9CD1417D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36A0C0-3C78-A253-C58F-2263C7B14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B6C6CF-2DC4-F0C4-E10B-003A3225E2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BD4B40-534B-4525-A0D7-EFDDB052B7DA}" type="datetimeFigureOut">
              <a:rPr lang="es-CO" smtClean="0"/>
              <a:t>4/01/2023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FDF8FD4-1352-B4AA-72A5-54683F5B8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781A5A-5BEA-1681-6D72-47829F94F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FA142D-923E-4E1F-B7F6-3D0C189ED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686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600">
              <a:srgbClr val="FDC477"/>
            </a:gs>
            <a:gs pos="0">
              <a:srgbClr val="E38303"/>
            </a:gs>
            <a:gs pos="100000">
              <a:srgbClr val="E38303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318565E-6F6B-9D38-400E-4BC9D9F5F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544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59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7200" kern="1200">
          <a:solidFill>
            <a:srgbClr val="0000D6"/>
          </a:solidFill>
          <a:effectLst>
            <a:glow rad="228600">
              <a:schemeClr val="bg1">
                <a:alpha val="40000"/>
              </a:schemeClr>
            </a:glo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373773"/>
            <a:ext cx="10494290" cy="2110454"/>
          </a:xfrm>
        </p:spPr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4189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493" y="2826315"/>
            <a:ext cx="11673014" cy="1205370"/>
          </a:xfrm>
        </p:spPr>
        <p:txBody>
          <a:bodyPr/>
          <a:lstStyle/>
          <a:p>
            <a:r>
              <a:rPr lang="es-CO" dirty="0"/>
              <a:t>hacer le reclamación; </a:t>
            </a:r>
          </a:p>
        </p:txBody>
      </p:sp>
    </p:spTree>
    <p:extLst>
      <p:ext uri="{BB962C8B-B14F-4D97-AF65-F5344CB8AC3E}">
        <p14:creationId xmlns:p14="http://schemas.microsoft.com/office/powerpoint/2010/main" val="3499915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pues nuestra divina herencia </a:t>
            </a:r>
          </a:p>
        </p:txBody>
      </p:sp>
    </p:spTree>
    <p:extLst>
      <p:ext uri="{BB962C8B-B14F-4D97-AF65-F5344CB8AC3E}">
        <p14:creationId xmlns:p14="http://schemas.microsoft.com/office/powerpoint/2010/main" val="109685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781693"/>
            <a:ext cx="10847199" cy="1294613"/>
          </a:xfrm>
        </p:spPr>
        <p:txBody>
          <a:bodyPr/>
          <a:lstStyle/>
          <a:p>
            <a:r>
              <a:rPr lang="es-CO" dirty="0"/>
              <a:t>a esta Iglesia volverá, </a:t>
            </a:r>
          </a:p>
        </p:txBody>
      </p:sp>
    </p:spTree>
    <p:extLst>
      <p:ext uri="{BB962C8B-B14F-4D97-AF65-F5344CB8AC3E}">
        <p14:creationId xmlns:p14="http://schemas.microsoft.com/office/powerpoint/2010/main" val="75573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373773"/>
            <a:ext cx="10494290" cy="2110454"/>
          </a:xfrm>
        </p:spPr>
        <p:txBody>
          <a:bodyPr/>
          <a:lstStyle/>
          <a:p>
            <a:r>
              <a:rPr lang="es-CO" dirty="0"/>
              <a:t>cumpliendo Dios Su promesa: </a:t>
            </a:r>
          </a:p>
        </p:txBody>
      </p:sp>
    </p:spTree>
    <p:extLst>
      <p:ext uri="{BB962C8B-B14F-4D97-AF65-F5344CB8AC3E}">
        <p14:creationId xmlns:p14="http://schemas.microsoft.com/office/powerpoint/2010/main" val="381140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373773"/>
            <a:ext cx="10494290" cy="2110454"/>
          </a:xfrm>
        </p:spPr>
        <p:txBody>
          <a:bodyPr/>
          <a:lstStyle/>
          <a:p>
            <a:r>
              <a:rPr lang="es-CO" dirty="0"/>
              <a:t>porque nos transformará. </a:t>
            </a:r>
          </a:p>
        </p:txBody>
      </p:sp>
    </p:spTree>
    <p:extLst>
      <p:ext uri="{BB962C8B-B14F-4D97-AF65-F5344CB8AC3E}">
        <p14:creationId xmlns:p14="http://schemas.microsoft.com/office/powerpoint/2010/main" val="270362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064854"/>
            <a:ext cx="10494290" cy="2110454"/>
          </a:xfrm>
        </p:spPr>
        <p:txBody>
          <a:bodyPr/>
          <a:lstStyle/>
          <a:p>
            <a:r>
              <a:rPr lang="es-CO" dirty="0"/>
              <a:t>EL AÑO DEL JUBILEO </a:t>
            </a:r>
          </a:p>
        </p:txBody>
      </p:sp>
    </p:spTree>
    <p:extLst>
      <p:ext uri="{BB962C8B-B14F-4D97-AF65-F5344CB8AC3E}">
        <p14:creationId xmlns:p14="http://schemas.microsoft.com/office/powerpoint/2010/main" val="359953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350630"/>
            <a:ext cx="12192000" cy="2156740"/>
          </a:xfrm>
        </p:spPr>
        <p:txBody>
          <a:bodyPr/>
          <a:lstStyle/>
          <a:p>
            <a:r>
              <a:rPr lang="es-ES" dirty="0"/>
              <a:t>// El año del jubileo hoy Dios viene a actualizar, //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0031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73471"/>
            <a:ext cx="12191998" cy="3111057"/>
          </a:xfrm>
        </p:spPr>
        <p:txBody>
          <a:bodyPr/>
          <a:lstStyle/>
          <a:p>
            <a:r>
              <a:rPr lang="es-ES" dirty="0"/>
              <a:t>// en esta edad que ya veo: la de la Piedra Angular. //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35683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73471"/>
            <a:ext cx="12191998" cy="3111057"/>
          </a:xfrm>
        </p:spPr>
        <p:txBody>
          <a:bodyPr/>
          <a:lstStyle/>
          <a:p>
            <a:r>
              <a:rPr lang="es-ES" dirty="0"/>
              <a:t>// Yo quiero el cuerpo inmortal, como el que Adán tenía: //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6396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73471"/>
            <a:ext cx="12191998" cy="3111057"/>
          </a:xfrm>
        </p:spPr>
        <p:txBody>
          <a:bodyPr/>
          <a:lstStyle/>
          <a:p>
            <a:r>
              <a:rPr lang="es-ES" dirty="0"/>
              <a:t>// el que antes de la caída le dio el Padre celestial. //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8538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064854"/>
            <a:ext cx="10494290" cy="2110454"/>
          </a:xfrm>
        </p:spPr>
        <p:txBody>
          <a:bodyPr/>
          <a:lstStyle/>
          <a:p>
            <a:r>
              <a:rPr lang="es-CO" dirty="0"/>
              <a:t>EL AÑO DEL JUBILEO </a:t>
            </a:r>
          </a:p>
        </p:txBody>
      </p:sp>
    </p:spTree>
    <p:extLst>
      <p:ext uri="{BB962C8B-B14F-4D97-AF65-F5344CB8AC3E}">
        <p14:creationId xmlns:p14="http://schemas.microsoft.com/office/powerpoint/2010/main" val="179807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Y hoy al tiempo hemos llegado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1780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cuando nuestro Gran YO SOY,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5713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lo que con Sangre ha comprado,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6032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493" y="2826315"/>
            <a:ext cx="11673014" cy="1205370"/>
          </a:xfrm>
        </p:spPr>
        <p:txBody>
          <a:bodyPr/>
          <a:lstStyle/>
          <a:p>
            <a:r>
              <a:rPr lang="es-CO" dirty="0"/>
              <a:t>hacer le reclamación; </a:t>
            </a:r>
          </a:p>
        </p:txBody>
      </p:sp>
    </p:spTree>
    <p:extLst>
      <p:ext uri="{BB962C8B-B14F-4D97-AF65-F5344CB8AC3E}">
        <p14:creationId xmlns:p14="http://schemas.microsoft.com/office/powerpoint/2010/main" val="3780395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CO" dirty="0"/>
              <a:t>pues nuestra divina herencia </a:t>
            </a:r>
          </a:p>
        </p:txBody>
      </p:sp>
    </p:spTree>
    <p:extLst>
      <p:ext uri="{BB962C8B-B14F-4D97-AF65-F5344CB8AC3E}">
        <p14:creationId xmlns:p14="http://schemas.microsoft.com/office/powerpoint/2010/main" val="391568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781693"/>
            <a:ext cx="10847199" cy="1294613"/>
          </a:xfrm>
        </p:spPr>
        <p:txBody>
          <a:bodyPr/>
          <a:lstStyle/>
          <a:p>
            <a:r>
              <a:rPr lang="es-CO" dirty="0"/>
              <a:t>a esta Iglesia volverá, </a:t>
            </a:r>
          </a:p>
        </p:txBody>
      </p:sp>
    </p:spTree>
    <p:extLst>
      <p:ext uri="{BB962C8B-B14F-4D97-AF65-F5344CB8AC3E}">
        <p14:creationId xmlns:p14="http://schemas.microsoft.com/office/powerpoint/2010/main" val="8685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373773"/>
            <a:ext cx="10494290" cy="2110454"/>
          </a:xfrm>
        </p:spPr>
        <p:txBody>
          <a:bodyPr/>
          <a:lstStyle/>
          <a:p>
            <a:r>
              <a:rPr lang="es-CO" dirty="0"/>
              <a:t>cumpliendo Dios Su promesa: </a:t>
            </a:r>
          </a:p>
        </p:txBody>
      </p:sp>
    </p:spTree>
    <p:extLst>
      <p:ext uri="{BB962C8B-B14F-4D97-AF65-F5344CB8AC3E}">
        <p14:creationId xmlns:p14="http://schemas.microsoft.com/office/powerpoint/2010/main" val="273480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373773"/>
            <a:ext cx="10494290" cy="2110454"/>
          </a:xfrm>
        </p:spPr>
        <p:txBody>
          <a:bodyPr/>
          <a:lstStyle/>
          <a:p>
            <a:r>
              <a:rPr lang="es-CO" dirty="0"/>
              <a:t>porque nos transformará. </a:t>
            </a:r>
          </a:p>
        </p:txBody>
      </p:sp>
    </p:spTree>
    <p:extLst>
      <p:ext uri="{BB962C8B-B14F-4D97-AF65-F5344CB8AC3E}">
        <p14:creationId xmlns:p14="http://schemas.microsoft.com/office/powerpoint/2010/main" val="397233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855" y="2064854"/>
            <a:ext cx="10494290" cy="2110454"/>
          </a:xfrm>
        </p:spPr>
        <p:txBody>
          <a:bodyPr/>
          <a:lstStyle/>
          <a:p>
            <a:r>
              <a:rPr lang="es-CO" dirty="0"/>
              <a:t>EL AÑO DEL JUBILEO </a:t>
            </a:r>
          </a:p>
        </p:txBody>
      </p:sp>
    </p:spTree>
    <p:extLst>
      <p:ext uri="{BB962C8B-B14F-4D97-AF65-F5344CB8AC3E}">
        <p14:creationId xmlns:p14="http://schemas.microsoft.com/office/powerpoint/2010/main" val="3849872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568" y="1793152"/>
            <a:ext cx="11944864" cy="3271695"/>
          </a:xfrm>
        </p:spPr>
        <p:txBody>
          <a:bodyPr/>
          <a:lstStyle/>
          <a:p>
            <a:r>
              <a:rPr lang="es-ES" dirty="0"/>
              <a:t>// Gran fiesta se celebraba; en Levíticos lo leo, //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8901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346" y="1743726"/>
            <a:ext cx="11475308" cy="3370548"/>
          </a:xfrm>
        </p:spPr>
        <p:txBody>
          <a:bodyPr/>
          <a:lstStyle/>
          <a:p>
            <a:r>
              <a:rPr lang="es-ES" dirty="0"/>
              <a:t>// cuando Israel festejaba el año del jubileo. //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0214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2605"/>
            <a:ext cx="12191998" cy="2372790"/>
          </a:xfrm>
        </p:spPr>
        <p:txBody>
          <a:bodyPr/>
          <a:lstStyle/>
          <a:p>
            <a:r>
              <a:rPr lang="es-ES" dirty="0"/>
              <a:t>// A su dueño original sus propiedades volvían; //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5651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// y se podía reclamar, y ninguna se perdía. //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8486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Y hoy al tiempo hemos llegado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8471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cuando nuestro Gran YO SOY,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536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56388-05FF-8372-1DA8-DB0255BA9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400" y="2350630"/>
            <a:ext cx="10847199" cy="2156740"/>
          </a:xfrm>
        </p:spPr>
        <p:txBody>
          <a:bodyPr/>
          <a:lstStyle/>
          <a:p>
            <a:r>
              <a:rPr lang="es-ES" dirty="0"/>
              <a:t>lo que con Sangre ha comprado,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2621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Poppins SemiBold"/>
        <a:ea typeface=""/>
        <a:cs typeface=""/>
      </a:majorFont>
      <a:minorFont>
        <a:latin typeface="Poppins Semi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193</Words>
  <Application>Microsoft Office PowerPoint</Application>
  <PresentationFormat>Panorámica</PresentationFormat>
  <Paragraphs>27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1" baseType="lpstr">
      <vt:lpstr>Arial</vt:lpstr>
      <vt:lpstr>Poppins SemiBold</vt:lpstr>
      <vt:lpstr>Tema de Office</vt:lpstr>
      <vt:lpstr>Presentación de PowerPoint</vt:lpstr>
      <vt:lpstr>EL AÑO DEL JUBILEO </vt:lpstr>
      <vt:lpstr>// Gran fiesta se celebraba; en Levíticos lo leo, //</vt:lpstr>
      <vt:lpstr>// cuando Israel festejaba el año del jubileo. //</vt:lpstr>
      <vt:lpstr>// A su dueño original sus propiedades volvían; //</vt:lpstr>
      <vt:lpstr>// y se podía reclamar, y ninguna se perdía. //</vt:lpstr>
      <vt:lpstr>Y hoy al tiempo hemos llegado </vt:lpstr>
      <vt:lpstr>cuando nuestro Gran YO SOY, </vt:lpstr>
      <vt:lpstr>lo que con Sangre ha comprado, </vt:lpstr>
      <vt:lpstr>hacer le reclamación; </vt:lpstr>
      <vt:lpstr>pues nuestra divina herencia </vt:lpstr>
      <vt:lpstr>a esta Iglesia volverá, </vt:lpstr>
      <vt:lpstr>cumpliendo Dios Su promesa: </vt:lpstr>
      <vt:lpstr>porque nos transformará. </vt:lpstr>
      <vt:lpstr>EL AÑO DEL JUBILEO </vt:lpstr>
      <vt:lpstr>// El año del jubileo hoy Dios viene a actualizar, //</vt:lpstr>
      <vt:lpstr>// en esta edad que ya veo: la de la Piedra Angular. //</vt:lpstr>
      <vt:lpstr>// Yo quiero el cuerpo inmortal, como el que Adán tenía: //</vt:lpstr>
      <vt:lpstr>// el que antes de la caída le dio el Padre celestial. //</vt:lpstr>
      <vt:lpstr>Y hoy al tiempo hemos llegado </vt:lpstr>
      <vt:lpstr>cuando nuestro Gran YO SOY, </vt:lpstr>
      <vt:lpstr>lo que con Sangre ha comprado, </vt:lpstr>
      <vt:lpstr>hacer le reclamación; </vt:lpstr>
      <vt:lpstr>pues nuestra divina herencia </vt:lpstr>
      <vt:lpstr>a esta Iglesia volverá, </vt:lpstr>
      <vt:lpstr>cumpliendo Dios Su promesa: </vt:lpstr>
      <vt:lpstr>porque nos transformará. </vt:lpstr>
      <vt:lpstr>EL AÑO DEL JUBILEO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PRECIOSO NOMBRE</dc:title>
  <dc:creator>Esteban</dc:creator>
  <cp:lastModifiedBy>Esteban</cp:lastModifiedBy>
  <cp:revision>7</cp:revision>
  <dcterms:created xsi:type="dcterms:W3CDTF">2023-01-03T16:46:06Z</dcterms:created>
  <dcterms:modified xsi:type="dcterms:W3CDTF">2023-01-04T18:30:38Z</dcterms:modified>
</cp:coreProperties>
</file>