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D4ADCFA-8ADF-4967-A7C2-4248998FEAB2}">
          <p14:sldIdLst>
            <p14:sldId id="267"/>
            <p14:sldId id="256"/>
          </p14:sldIdLst>
        </p14:section>
        <p14:section name="ESTROFA I" id="{93F9D2A9-B3C9-4867-B93A-AF71BF3C92EF}">
          <p14:sldIdLst>
            <p14:sldId id="257"/>
            <p14:sldId id="258"/>
          </p14:sldIdLst>
        </p14:section>
        <p14:section name="ESTROFA II" id="{3A4AF586-D2A1-46C0-BB6E-FC4E43FF2C8F}">
          <p14:sldIdLst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8"/>
          </p14:sldIdLst>
        </p14:section>
        <p14:section name="ESTROFA I" id="{06CDF7B4-B77A-4065-B9BD-0B0EC81D4E7E}">
          <p14:sldIdLst>
            <p14:sldId id="269"/>
            <p14:sldId id="270"/>
          </p14:sldIdLst>
        </p14:section>
        <p14:section name="ESTROFA II" id="{131ABEF4-8ACF-4690-8B65-32E552910F28}">
          <p14:sldIdLst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D6"/>
    <a:srgbClr val="FDC477"/>
    <a:srgbClr val="E38303"/>
    <a:srgbClr val="FC9E20"/>
    <a:srgbClr val="00008E"/>
    <a:srgbClr val="0000AC"/>
    <a:srgbClr val="0000FF"/>
    <a:srgbClr val="31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6" d="100"/>
          <a:sy n="76" d="100"/>
        </p:scale>
        <p:origin x="2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DC914-2C78-466F-B38A-1858A0C48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824" y="4767072"/>
            <a:ext cx="11960352" cy="1589278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E9CF79-0722-4EF7-8426-9E35427E2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7667EC-39B8-473B-A50F-5189EE372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5206A0-F269-4005-B93A-8EEDE142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7990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A98D61-4AA9-4AEF-A438-7D26CA8E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2DECFD-7AF9-4CF9-98DC-A8CEF625A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16E21D-FBE7-401C-9865-711D8B839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BEE81-70FB-439D-A65C-D9689569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005D4C-359E-4EAC-AF7B-A93347C1F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0374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83DF04-7FEE-4FA6-9DA9-A09DE092FD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E4ABC5-BC29-42D0-ABC9-03F0C55EF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A0E8CA-E433-4969-88CE-DC1EE0B7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71C298-AE88-4F64-B584-D0C48BF3C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266D94-C7CC-4EBA-8007-E1EF5053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0496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bg>
      <p:bgPr>
        <a:gradFill flip="none" rotWithShape="1">
          <a:gsLst>
            <a:gs pos="0">
              <a:srgbClr val="E38303"/>
            </a:gs>
            <a:gs pos="47700">
              <a:srgbClr val="FDC477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691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65D047-8B6D-4A69-9BBE-A3617676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7CAC01-5BAB-4EBC-B506-FEAE1E36D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D367FF-CAA1-47D9-A3D0-BA8C77F5E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C13F44-3A69-409D-9037-EA462F05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1BA9C5-2F46-4A3C-9E01-140FD162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7066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437DE-B778-4147-A1AE-1E2BFAA7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170AF1-ABF9-4DCD-B21C-850DD19F8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65234-2232-4506-9EB2-F1EAE0481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5F9E08-281A-4782-AE51-C2701481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A4E8A9-9650-47AC-A1C7-3744687D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5643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6D46C-CCA1-453C-8C64-E8D7B957C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8CF9D6-B8E2-466F-93F4-CA495A02A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CED6AB-ADB3-4E7E-8DA4-C1140646C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B42B91-E6BB-48C6-A339-6D091C95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B8680A-C06E-459A-98BE-3F2A86FD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B9B3A3-94F7-4905-A72D-780D9446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4972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82090-6675-4E67-9268-C82A22E8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09C5A2-E390-48D1-9EEE-2F637A2DE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4F5B53-7923-4776-AB56-D22E7C644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720687-B322-4274-9B70-497B277C7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5B36EA-DB2A-420C-A098-2EEF46024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D1666C-939E-41AE-80EB-406F6A246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F48E3E-151C-45B1-85CC-61CA3B6F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A71939-5C70-4889-A027-5C9F0DAA4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155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A0AEC-C95F-4572-89C1-7C8BCEFD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02209D-9183-4D1B-A737-294E189E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EAEE3E-B43C-4A7F-8CBD-ECC62ED2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57067E-5266-4428-9C12-E7531857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0522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C47CAA-21C1-4CE0-BB8E-77B102A6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98DA62-2136-4C3B-B12B-5E5FECED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C9962E-CED6-4DF8-8962-BB0AC32A0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076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2617F-EAF1-4520-B9D7-4F804468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1CF41E-10C4-4F22-8343-C6A49F44E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297AAA-4428-4D99-84F5-DBC9307A3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06A283-1572-4F6C-888A-BF3A83017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D7763-4C62-4D73-A9EE-4F85C0C36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8A0E15-D178-4DDA-B297-0707DC2DA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856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65850-404B-48B8-A6D7-163EF5DE6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F9EA88-977D-4D68-8F08-FB8A25CF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5D75E7-A21C-4C50-9C7D-6D8D9C3FE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BF3695-EB72-4AFC-A5EC-56726004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7E7852-9570-4F1C-9323-505B8E4DE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CA6318-0012-4970-B47B-4B6B7627D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310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3A715F-D8CA-43F5-A14D-0AC2E5C7E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1854EB-DD54-47EE-AC1E-F47E3116C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04DF8-6A97-4213-BCA2-239BF4376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F9E1-ECA2-49A8-AA4D-1B25FF8A75EF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79ECEB-FCB7-4ECB-A70F-3F1B96701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6FA051-6401-4A9B-B408-F34BD1818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3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CC87140B-50E6-12D2-7A0B-25F970339A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189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el que te corona de favores y misericordias;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99915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el que sacia de bien tu boca de modo que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9685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te rejuvenezcas como el águila.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5573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BENDICE, ALMA MÍA, A JEHOVÁ </a:t>
            </a:r>
          </a:p>
        </p:txBody>
      </p:sp>
    </p:spTree>
    <p:extLst>
      <p:ext uri="{BB962C8B-B14F-4D97-AF65-F5344CB8AC3E}">
        <p14:creationId xmlns:p14="http://schemas.microsoft.com/office/powerpoint/2010/main" val="381140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Precioso Nombre del Señor; </a:t>
            </a:r>
          </a:p>
        </p:txBody>
      </p:sp>
    </p:spTree>
    <p:extLst>
      <p:ext uri="{BB962C8B-B14F-4D97-AF65-F5344CB8AC3E}">
        <p14:creationId xmlns:p14="http://schemas.microsoft.com/office/powerpoint/2010/main" val="330031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y bendiga todo mi ser Su santo Nombre.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35683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Bendice, alma mía, a Jehová, </a:t>
            </a:r>
          </a:p>
        </p:txBody>
      </p:sp>
    </p:spTree>
    <p:extLst>
      <p:ext uri="{BB962C8B-B14F-4D97-AF65-F5344CB8AC3E}">
        <p14:creationId xmlns:p14="http://schemas.microsoft.com/office/powerpoint/2010/main" val="3012385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y no olvides ninguno de sus beneficios.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8048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Él es quien perdona todas tus iniquidades,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7488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el que sana todas tus dolencias;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81507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BENDICE, ALMA MÍA, A JEHOVÁ </a:t>
            </a:r>
          </a:p>
        </p:txBody>
      </p:sp>
    </p:spTree>
    <p:extLst>
      <p:ext uri="{BB962C8B-B14F-4D97-AF65-F5344CB8AC3E}">
        <p14:creationId xmlns:p14="http://schemas.microsoft.com/office/powerpoint/2010/main" val="179807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el que rescata del hoyo tu vida,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2501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el que te corona de favores y misericordias;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2112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el que sacia de bien tu boca de modo que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3556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te rejuvenezcas como el águila.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409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BENDICE, ALMA MÍA, A JEHOVÁ </a:t>
            </a:r>
          </a:p>
        </p:txBody>
      </p:sp>
    </p:spTree>
    <p:extLst>
      <p:ext uri="{BB962C8B-B14F-4D97-AF65-F5344CB8AC3E}">
        <p14:creationId xmlns:p14="http://schemas.microsoft.com/office/powerpoint/2010/main" val="56116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Precioso Nombre del Señor; </a:t>
            </a:r>
          </a:p>
        </p:txBody>
      </p:sp>
    </p:spTree>
    <p:extLst>
      <p:ext uri="{BB962C8B-B14F-4D97-AF65-F5344CB8AC3E}">
        <p14:creationId xmlns:p14="http://schemas.microsoft.com/office/powerpoint/2010/main" val="308901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y bendiga todo mi ser Su santo Nombre.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0214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Bendice, alma mía, a Jehová, </a:t>
            </a:r>
          </a:p>
        </p:txBody>
      </p:sp>
    </p:spTree>
    <p:extLst>
      <p:ext uri="{BB962C8B-B14F-4D97-AF65-F5344CB8AC3E}">
        <p14:creationId xmlns:p14="http://schemas.microsoft.com/office/powerpoint/2010/main" val="375651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y no olvides ninguno de sus beneficios.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8486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Él es quien perdona todas tus iniquidades,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8471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el que sana todas tus dolencias;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536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el que rescata del hoyo tu vida,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2621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ubtitul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btitulo" id="{8CBA30E6-7D1E-4967-81E3-DC03C109CFCF}" vid="{EFD3D67B-414C-4EC5-A92A-56084607FC1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177</Words>
  <Application>Microsoft Office PowerPoint</Application>
  <PresentationFormat>Panorámica</PresentationFormat>
  <Paragraphs>23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Poppins</vt:lpstr>
      <vt:lpstr>subtitulo</vt:lpstr>
      <vt:lpstr>Presentación de PowerPoint</vt:lpstr>
      <vt:lpstr>BENDICE, ALMA MÍA, A JEHOVÁ </vt:lpstr>
      <vt:lpstr>Precioso Nombre del Señor; </vt:lpstr>
      <vt:lpstr>y bendiga todo mi ser Su santo Nombre. </vt:lpstr>
      <vt:lpstr>Bendice, alma mía, a Jehová, </vt:lpstr>
      <vt:lpstr>y no olvides ninguno de sus beneficios. </vt:lpstr>
      <vt:lpstr>Él es quien perdona todas tus iniquidades, </vt:lpstr>
      <vt:lpstr>el que sana todas tus dolencias; </vt:lpstr>
      <vt:lpstr>el que rescata del hoyo tu vida, </vt:lpstr>
      <vt:lpstr>el que te corona de favores y misericordias; </vt:lpstr>
      <vt:lpstr>el que sacia de bien tu boca de modo que </vt:lpstr>
      <vt:lpstr>te rejuvenezcas como el águila.</vt:lpstr>
      <vt:lpstr>BENDICE, ALMA MÍA, A JEHOVÁ </vt:lpstr>
      <vt:lpstr>Precioso Nombre del Señor; </vt:lpstr>
      <vt:lpstr>y bendiga todo mi ser Su santo Nombre. </vt:lpstr>
      <vt:lpstr>Bendice, alma mía, a Jehová, </vt:lpstr>
      <vt:lpstr>y no olvides ninguno de sus beneficios. </vt:lpstr>
      <vt:lpstr>Él es quien perdona todas tus iniquidades, </vt:lpstr>
      <vt:lpstr>el que sana todas tus dolencias; </vt:lpstr>
      <vt:lpstr>el que rescata del hoyo tu vida, </vt:lpstr>
      <vt:lpstr>el que te corona de favores y misericordias; </vt:lpstr>
      <vt:lpstr>el que sacia de bien tu boca de modo que </vt:lpstr>
      <vt:lpstr>te rejuvenezcas como el águila.</vt:lpstr>
      <vt:lpstr>BENDICE, ALMA MÍA, A JEHOVÁ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PRECIOSO NOMBRE</dc:title>
  <dc:creator>Esteban</dc:creator>
  <cp:lastModifiedBy>Esteban</cp:lastModifiedBy>
  <cp:revision>6</cp:revision>
  <dcterms:created xsi:type="dcterms:W3CDTF">2023-01-03T16:46:06Z</dcterms:created>
  <dcterms:modified xsi:type="dcterms:W3CDTF">2023-01-04T18:22:07Z</dcterms:modified>
</cp:coreProperties>
</file>