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</p14:sldIdLst>
        </p14:section>
        <p14:section name="ESTROFA I" id="{06CDF7B4-B77A-4065-B9BD-0B0EC81D4E7E}">
          <p14:sldIdLst>
            <p14:sldId id="269"/>
            <p14:sldId id="270"/>
          </p14:sldIdLst>
        </p14:section>
        <p14:section name="ESTROFA II" id="{131ABEF4-8ACF-4690-8B65-32E552910F28}">
          <p14:sldIdLst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93" y="2350630"/>
            <a:ext cx="11673014" cy="2156740"/>
          </a:xfrm>
        </p:spPr>
        <p:txBody>
          <a:bodyPr/>
          <a:lstStyle/>
          <a:p>
            <a:r>
              <a:rPr lang="es-ES" dirty="0"/>
              <a:t>el que te corona de favores y misericordias;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que sacia de bien tu boca de modo que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968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te rejuvenezcas como el águila.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57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BENDICE, ALMA MÍA, A JEHOVÁ </a:t>
            </a:r>
          </a:p>
        </p:txBody>
      </p:sp>
    </p:spTree>
    <p:extLst>
      <p:ext uri="{BB962C8B-B14F-4D97-AF65-F5344CB8AC3E}">
        <p14:creationId xmlns:p14="http://schemas.microsoft.com/office/powerpoint/2010/main" val="381140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50630"/>
            <a:ext cx="10494290" cy="2156740"/>
          </a:xfrm>
        </p:spPr>
        <p:txBody>
          <a:bodyPr/>
          <a:lstStyle/>
          <a:p>
            <a:r>
              <a:rPr lang="es-CO" dirty="0"/>
              <a:t>Precioso Nombre del Señor; </a:t>
            </a:r>
          </a:p>
        </p:txBody>
      </p:sp>
    </p:spTree>
    <p:extLst>
      <p:ext uri="{BB962C8B-B14F-4D97-AF65-F5344CB8AC3E}">
        <p14:creationId xmlns:p14="http://schemas.microsoft.com/office/powerpoint/2010/main" val="33003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bendiga todo mi ser Su santo Nombre.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568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Bendice, alma mía, a Jehová, </a:t>
            </a:r>
          </a:p>
        </p:txBody>
      </p:sp>
    </p:spTree>
    <p:extLst>
      <p:ext uri="{BB962C8B-B14F-4D97-AF65-F5344CB8AC3E}">
        <p14:creationId xmlns:p14="http://schemas.microsoft.com/office/powerpoint/2010/main" val="301238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no olvides ninguno de sus beneficios.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048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Él es quien perdona todas tus iniquidades,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488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que sana todas tus dolencias;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150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BENDICE, ALMA MÍA, A JEHOVÁ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que rescata del hoyo tu vida,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2501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93" y="2350630"/>
            <a:ext cx="11673014" cy="2156740"/>
          </a:xfrm>
        </p:spPr>
        <p:txBody>
          <a:bodyPr/>
          <a:lstStyle/>
          <a:p>
            <a:r>
              <a:rPr lang="es-ES" dirty="0"/>
              <a:t>el que te corona de favores y misericordias;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2112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que sacia de bien tu boca de modo que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3556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te rejuvenezcas como el águila.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409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BENDICE, ALMA MÍA, A JEHOVÁ </a:t>
            </a:r>
          </a:p>
        </p:txBody>
      </p:sp>
    </p:spTree>
    <p:extLst>
      <p:ext uri="{BB962C8B-B14F-4D97-AF65-F5344CB8AC3E}">
        <p14:creationId xmlns:p14="http://schemas.microsoft.com/office/powerpoint/2010/main" val="56116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50630"/>
            <a:ext cx="10494290" cy="2156740"/>
          </a:xfrm>
        </p:spPr>
        <p:txBody>
          <a:bodyPr/>
          <a:lstStyle/>
          <a:p>
            <a:r>
              <a:rPr lang="es-CO" dirty="0"/>
              <a:t>Precioso Nombre del Señor;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bendiga todo mi ser Su santo Nombre.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Bendice, alma mía, a Jehová,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no olvides ninguno de sus beneficios.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Él es quien perdona todas tus iniquidades,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que sana todas tus dolencias;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el que rescata del hoyo tu vida,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177</Words>
  <Application>Microsoft Office PowerPoint</Application>
  <PresentationFormat>Panorámica</PresentationFormat>
  <Paragraphs>23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Poppins SemiBold</vt:lpstr>
      <vt:lpstr>Tema de Office</vt:lpstr>
      <vt:lpstr>Presentación de PowerPoint</vt:lpstr>
      <vt:lpstr>BENDICE, ALMA MÍA, A JEHOVÁ </vt:lpstr>
      <vt:lpstr>Precioso Nombre del Señor; </vt:lpstr>
      <vt:lpstr>y bendiga todo mi ser Su santo Nombre. </vt:lpstr>
      <vt:lpstr>Bendice, alma mía, a Jehová, </vt:lpstr>
      <vt:lpstr>y no olvides ninguno de sus beneficios. </vt:lpstr>
      <vt:lpstr>Él es quien perdona todas tus iniquidades, </vt:lpstr>
      <vt:lpstr>el que sana todas tus dolencias; </vt:lpstr>
      <vt:lpstr>el que rescata del hoyo tu vida, </vt:lpstr>
      <vt:lpstr>el que te corona de favores y misericordias; </vt:lpstr>
      <vt:lpstr>el que sacia de bien tu boca de modo que </vt:lpstr>
      <vt:lpstr>te rejuvenezcas como el águila.</vt:lpstr>
      <vt:lpstr>BENDICE, ALMA MÍA, A JEHOVÁ </vt:lpstr>
      <vt:lpstr>Precioso Nombre del Señor; </vt:lpstr>
      <vt:lpstr>y bendiga todo mi ser Su santo Nombre. </vt:lpstr>
      <vt:lpstr>Bendice, alma mía, a Jehová, </vt:lpstr>
      <vt:lpstr>y no olvides ninguno de sus beneficios. </vt:lpstr>
      <vt:lpstr>Él es quien perdona todas tus iniquidades, </vt:lpstr>
      <vt:lpstr>el que sana todas tus dolencias; </vt:lpstr>
      <vt:lpstr>el que rescata del hoyo tu vida, </vt:lpstr>
      <vt:lpstr>el que te corona de favores y misericordias; </vt:lpstr>
      <vt:lpstr>el que sacia de bien tu boca de modo que </vt:lpstr>
      <vt:lpstr>te rejuvenezcas como el águila.</vt:lpstr>
      <vt:lpstr>BENDICE, ALMA MÍA, A JEHOVÁ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Esteban</cp:lastModifiedBy>
  <cp:revision>5</cp:revision>
  <dcterms:created xsi:type="dcterms:W3CDTF">2023-01-03T16:46:06Z</dcterms:created>
  <dcterms:modified xsi:type="dcterms:W3CDTF">2023-01-04T18:19:38Z</dcterms:modified>
</cp:coreProperties>
</file>