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5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F54C2-AB09-4464-B63F-3CBBEC442D83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A07F8-A832-4450-AF79-5B33474E6945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7820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28CAA-1CC4-4DAB-A61B-49FC0E320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1A3ED2-49EA-4432-9A8C-51B72BC364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4C8F8F-E8A3-429C-B091-23CFDB6F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892AE7-CE85-4BE5-BCCE-FD7BC6721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8BBF9B-EFC6-467D-AC77-3ECBEA3E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430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7F979B-2D49-4104-AD23-DF0064025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1F1C52-3876-4447-A108-ACD91BE94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0D7281-80A1-4DD9-BF9F-72965C4B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499380-F159-4186-8597-EAD0704CA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692692-A3EC-4709-A84A-8FE9B7017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437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4DC382-DF29-4A33-ABDC-F87428056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A931D8-7A6F-4B60-AFB4-4883BA8B15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B383ED-D100-4203-AA6E-DF5459DD6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FB5960-AB4B-4C0A-A455-5D948DDE7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57636A-F6AD-4FEC-9669-A06A65775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5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AD86C1-F479-4FE2-A75C-54E0CB0B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586B63-564F-4477-BDD0-8C587F62F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07D68B-DE0E-4B67-B7C9-3329A76D5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7C424E-6121-4FD6-B47A-88BE69FC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ECAFE8-6087-4F27-BE60-AC71560FE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422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7BDBAB-3856-4432-8F5E-64BE5F17A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42EB2C-AA71-42A8-A200-93AB3F692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BE7E14-46C1-4A65-A74E-1347DE29B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445F8B-E81E-4C22-BBF1-94CD068D5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0E426E-BECA-4072-B203-9C25F81C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34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36E01-B9D5-4AAE-86B0-91DF7B4A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F45FD1-5B04-4BDA-9DAC-381838E00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398120-EDA5-4507-ABDB-B9E02EEA4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D7F07C-5AE0-420E-A630-44278D96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755BDD-EEE4-4290-9F00-3E28EC3F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19CD6E-41F2-49EA-8D9B-BF076AF8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973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26CF7C-7E9A-408E-999F-5E90D5C01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F3B46D-6631-4E52-B33E-95A37DB72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ECD464-5F8C-4B3C-B9EE-AA9F2DBFB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57D390-19D1-4754-92D1-AE732BBF3C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2B66F87-6BB8-4242-85A6-BBA80BCA19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6494D25-BEC9-4541-A140-65D168A1B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78929C2-10C8-488E-ABA0-F6DC678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966237-8E31-4495-B44A-524518AA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774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D0E7D-E22C-489E-98E4-F0DA5EAE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C7B96BC-5958-4DA9-991C-41FFF1FB2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0E13F0F-1114-4327-8380-A5844291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47A75F9-2764-4033-A18C-B52A1CE3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36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BB6250-9B3B-4CB5-A97D-FA2AD3478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AFA3DC-462B-4964-8DC8-955061F2E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FB97624-C659-466F-BCD8-850188DB7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0321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24544-C5D2-44E7-A1F0-C4AA730CA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F8B7A4-E308-4A0F-BB42-74C6BDCAF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5F46968-B5BE-494A-871A-52862CBC6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DD893F-9DC9-48F8-BB07-93B7F10DE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F464F4-5707-4324-BB6D-6EFE7C034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F3864B-23B3-4CEA-BBF7-05B6FC94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755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5541C1-810D-4EB1-829B-3DA3BEBF6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F384C81-5A60-40C7-9007-BAFB636B9F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E4E920-B56C-4739-AE2E-989937A40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CF561A-FA85-438D-B072-656E07F47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661737-842D-484A-8FD0-B8D69F568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939C55-D9BA-4488-A131-48F3C7F45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04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47EB8C7-E824-4E3C-89F7-E6312BCBA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B88740-5140-4862-B214-076B7C2EF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37DE69-9FF6-4B9A-856E-7F0D4294E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DF44B-42C1-46AB-B712-449203211AB6}" type="datetimeFigureOut">
              <a:rPr lang="es-CO" smtClean="0"/>
              <a:t>22/12/2022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B9D24E-A7B5-430C-9950-51DB06C02F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017B8-1613-468F-BF3B-F64CC6529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8A0F-3C56-4C83-A5C8-24EB1271A883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704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342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4919008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15004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65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Sabiduría, fe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revelación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4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es lo que encuentro en Tu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Palabra, mi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39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sólo oyendo a Tu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Ángel Mensajero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48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es que puedo comprender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todos Tus misterios.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81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58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134551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4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4919008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198123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04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375128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38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/// Yo te amo, mi Señor,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</a:t>
            </a:r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. ///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644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943100" y="4919008"/>
            <a:ext cx="830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REINA EN MI VIDA, GRAN YO SOY</a:t>
            </a:r>
          </a:p>
        </p:txBody>
      </p:sp>
    </p:spTree>
    <p:extLst>
      <p:ext uri="{BB962C8B-B14F-4D97-AF65-F5344CB8AC3E}">
        <p14:creationId xmlns:p14="http://schemas.microsoft.com/office/powerpoint/2010/main" val="264406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Te necesito en mi corazón, Señor;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82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Ángel del Pacto, que me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guías con amor.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3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Has enviado a Tu Ángel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con la revelación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73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que nos da la fe de rapto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 transformación.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34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mores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corazón, Señor.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90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458993" y="4830183"/>
            <a:ext cx="112740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Quiero que reines en mi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vida, Gran </a:t>
            </a:r>
            <a:r>
              <a:rPr lang="es-CO" sz="6000" b="1" cap="small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Yo Soy.</a:t>
            </a:r>
          </a:p>
        </p:txBody>
      </p:sp>
    </p:spTree>
    <p:extLst>
      <p:ext uri="{BB962C8B-B14F-4D97-AF65-F5344CB8AC3E}">
        <p14:creationId xmlns:p14="http://schemas.microsoft.com/office/powerpoint/2010/main" val="229503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ABD4A89-12E4-4CC2-359E-473587453BE8}"/>
              </a:ext>
            </a:extLst>
          </p:cNvPr>
          <p:cNvSpPr txBox="1"/>
          <p:nvPr/>
        </p:nvSpPr>
        <p:spPr>
          <a:xfrm>
            <a:off x="119270" y="4830183"/>
            <a:ext cx="1193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Por Tu guianza en la</a:t>
            </a:r>
          </a:p>
          <a:p>
            <a:pPr algn="ctr"/>
            <a:r>
              <a:rPr lang="es-CO" sz="6000" b="1" dirty="0"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Poppins" panose="00000500000000000000" pitchFamily="2" charset="0"/>
                <a:cs typeface="Poppins" panose="00000500000000000000" pitchFamily="2" charset="0"/>
              </a:rPr>
              <a:t>Palabra es que puedo vencer.</a:t>
            </a:r>
            <a:endParaRPr lang="en-US" sz="6000" b="1" dirty="0"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</a:effectLst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3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219</Words>
  <Application>Microsoft Office PowerPoint</Application>
  <PresentationFormat>Widescreen</PresentationFormat>
  <Paragraphs>42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Poppins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Diapositivas</dc:creator>
  <cp:lastModifiedBy>RUIZ TORRES JHONATHAN ANDRES</cp:lastModifiedBy>
  <cp:revision>31</cp:revision>
  <dcterms:created xsi:type="dcterms:W3CDTF">2021-05-09T00:57:29Z</dcterms:created>
  <dcterms:modified xsi:type="dcterms:W3CDTF">2022-12-22T15:41:19Z</dcterms:modified>
</cp:coreProperties>
</file>