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F54C2-AB09-4464-B63F-3CBBEC442D83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A07F8-A832-4450-AF79-5B33474E69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7820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1012CE28-759C-302F-FAA6-1E6ECEAEF66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0000"/>
          </a:solidFill>
          <a:ln>
            <a:solidFill>
              <a:srgbClr val="901D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724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5F7D39-40EE-CC45-3F78-56F85CCD84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FE7DC1-4087-E1CD-E62F-136018994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2A2BFA-B223-97AC-89D8-1FDC6687A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675C60-7FD7-7D92-F4E8-B5DAB5C6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BDDDC3-5351-284E-ED85-33539651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590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28CAA-1CC4-4DAB-A61B-49FC0E320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1A3ED2-49EA-4432-9A8C-51B72BC36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4C8F8F-E8A3-429C-B091-23CFDB6FE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892AE7-CE85-4BE5-BCCE-FD7BC672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8BBF9B-EFC6-467D-AC77-3ECBEA3E3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847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CE2EC1-CB74-25C0-F4DB-53AEB9E3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3D03C7-039D-2509-C1DF-DF0C1D002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ECFF87-A1D7-F43A-5ECA-B7E99AADB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B7A4B0-332B-B2DC-C8DF-FF4DE8F4E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D3ED9F-0666-4488-788E-E4590431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41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6F08E3-CAB9-C8F3-C43D-BDCD88D6C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AF9013-B175-8D65-E7E0-C849E82BA4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14CC9E-CAF6-84C0-80FB-10167ED4B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A2B47A-712D-44DB-40B6-E37198C4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6ECF5D-CE68-1198-6805-A8326F0F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A62C14-0EB6-45D6-CCAC-42DC8BD55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043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6559C-D087-E893-D59C-C3BC64C3A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26E9E6-DA83-2B27-C0B6-5C2D5935B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BBCDB7-3620-5340-8E67-2710A5C15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AFFE5E2-F59D-460F-1C87-A195EE61E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1CBEE7D-BEC3-ABA1-1EBA-FB78B4DCC8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2D8928-E620-34E2-B8EF-A8A42EFD4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330EA3-6DA2-09DD-B774-7E0D1FA4D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D7B0D9-71E5-6D15-C55E-A3F82E8B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090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B61CB-3C0D-B2A3-E5F4-4D9194DA2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F4576F-8B3C-372C-F100-AB572095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BE8BF8-ACBE-2F63-48E8-CD7DE5AD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CDEE208-0D40-8FFA-484D-AA8CA27AF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463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A2FA14-0871-5132-6340-E6780C23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0ADFFD2-67D5-7DAE-C4E3-28B6BB1A6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824432-100C-7E60-34C2-B755C776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735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D6931-E022-DE8C-EDEC-E2D4FD099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8BEFDF-0456-9733-0A8D-CFB272DB9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E8C7DB-2008-2530-88EB-8FD9BB0CA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FBFEF6-3287-7985-B7ED-AF576556F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77F14F-F388-684F-F57A-0A698E3E2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FD7D06-4BFE-4EA2-6BFF-3E0BDAC32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753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7AF32B-F924-C799-B76D-9076C2255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ED89CCC-794B-25FC-C6F8-93E22B0E9B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1DDB7A-9A1B-4346-3B0B-DCA92A6D3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76337A-D186-6BFB-6800-388F6D27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EBD6E6-0C8A-0A93-0054-B40F1B3F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358133-E00C-6545-D403-807D0DC2E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366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A797C2-6E1F-B303-A086-CE145F722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C651E3-11AF-5081-821A-BE3D33AB6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689949-F569-BAF1-DCED-3C1F7F65A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0E5846-4D23-B8A3-9F31-BF66B52E0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125F8B-F4AF-92AF-DD10-8239B69F0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513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57BADE-5B53-B999-FB18-ED991B3DF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A8EC80-861F-EF01-64C8-F69C2856F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FE709C-965B-5D70-59FB-18F9107B2B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DF44B-42C1-46AB-B712-449203211AB6}" type="datetimeFigureOut">
              <a:rPr lang="es-CO" smtClean="0"/>
              <a:t>23/12/2022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7CB311-5B0B-22DF-5379-17C98963B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DAF7E2-8BDF-16FD-2B91-B98935A44C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48A0F-3C56-4C83-A5C8-24EB1271A8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419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34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28546" y="2459504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te amo, mi Señor,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</a:t>
            </a:r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943100" y="2459504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REINA EN MI VIDA, GRAN YO SOY</a:t>
            </a:r>
          </a:p>
        </p:txBody>
      </p:sp>
    </p:spTree>
    <p:extLst>
      <p:ext uri="{BB962C8B-B14F-4D97-AF65-F5344CB8AC3E}">
        <p14:creationId xmlns:p14="http://schemas.microsoft.com/office/powerpoint/2010/main" val="150043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Sabiduría, fe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 revelación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64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es lo que encuentro en Tu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Palabra, mi Señor.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39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 sólo oyendo a Tu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Ángel Mensajero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48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es que puedo comprender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todos Tus misterios.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81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mores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corazón, Señor.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8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reines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vida, 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Soy.</a:t>
            </a:r>
          </a:p>
        </p:txBody>
      </p:sp>
    </p:spTree>
    <p:extLst>
      <p:ext uri="{BB962C8B-B14F-4D97-AF65-F5344CB8AC3E}">
        <p14:creationId xmlns:p14="http://schemas.microsoft.com/office/powerpoint/2010/main" val="134551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28546" y="2459504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Por Tu guianza en la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Palabra es que puedo vencer.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74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28546" y="2459504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te amo, mi Señor,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</a:t>
            </a:r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95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943100" y="2459504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REINA EN MI VIDA, GRAN YO SOY</a:t>
            </a:r>
          </a:p>
        </p:txBody>
      </p:sp>
    </p:spTree>
    <p:extLst>
      <p:ext uri="{BB962C8B-B14F-4D97-AF65-F5344CB8AC3E}">
        <p14:creationId xmlns:p14="http://schemas.microsoft.com/office/powerpoint/2010/main" val="198123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mores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corazón, Señor.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04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reines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vida, 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Soy.</a:t>
            </a:r>
          </a:p>
        </p:txBody>
      </p:sp>
    </p:spTree>
    <p:extLst>
      <p:ext uri="{BB962C8B-B14F-4D97-AF65-F5344CB8AC3E}">
        <p14:creationId xmlns:p14="http://schemas.microsoft.com/office/powerpoint/2010/main" val="375128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28546" y="2459504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Por Tu guianza en la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Palabra es que puedo vencer.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38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28546" y="2459504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/// Yo te amo, mi Señor,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</a:t>
            </a:r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. ///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64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943100" y="2459504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REINA EN MI VIDA, GRAN YO SOY</a:t>
            </a:r>
          </a:p>
        </p:txBody>
      </p:sp>
    </p:spTree>
    <p:extLst>
      <p:ext uri="{BB962C8B-B14F-4D97-AF65-F5344CB8AC3E}">
        <p14:creationId xmlns:p14="http://schemas.microsoft.com/office/powerpoint/2010/main" val="264406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Te necesito en mi corazón, Señor;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82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Ángel del Pacto, que me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guías con amor.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Has enviado a Tu Ángel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con la revelación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73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que nos da la fe de rapto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 transformación.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34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mores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corazón, Señor.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90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2459504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reines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vida, 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Soy.</a:t>
            </a:r>
          </a:p>
        </p:txBody>
      </p:sp>
    </p:spTree>
    <p:extLst>
      <p:ext uri="{BB962C8B-B14F-4D97-AF65-F5344CB8AC3E}">
        <p14:creationId xmlns:p14="http://schemas.microsoft.com/office/powerpoint/2010/main" val="229503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28546" y="2459504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Por Tu guianza en la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Palabra es que puedo vencer.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3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E1CDD628-A48C-4CB6-A26C-3EEAA261301D}" vid="{577F4366-E939-48F3-9D15-CCAC1681B9A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356</TotalTime>
  <Words>219</Words>
  <Application>Microsoft Office PowerPoint</Application>
  <PresentationFormat>Panorámica</PresentationFormat>
  <Paragraphs>42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Poppins</vt:lpstr>
      <vt:lpstr>Tema1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Diapositivas</dc:creator>
  <cp:lastModifiedBy>Usuario</cp:lastModifiedBy>
  <cp:revision>32</cp:revision>
  <dcterms:created xsi:type="dcterms:W3CDTF">2021-05-09T00:57:29Z</dcterms:created>
  <dcterms:modified xsi:type="dcterms:W3CDTF">2022-12-23T22:33:20Z</dcterms:modified>
</cp:coreProperties>
</file>